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409" r:id="rId4"/>
    <p:sldId id="410" r:id="rId5"/>
    <p:sldId id="411" r:id="rId6"/>
    <p:sldId id="413" r:id="rId7"/>
    <p:sldId id="415" r:id="rId8"/>
    <p:sldId id="399" r:id="rId9"/>
    <p:sldId id="400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AC6"/>
    <a:srgbClr val="000099"/>
    <a:srgbClr val="53F022"/>
    <a:srgbClr val="EEEEFF"/>
    <a:srgbClr val="FFEEEE"/>
    <a:srgbClr val="C5D6FF"/>
    <a:srgbClr val="FF3A01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4"/>
    <p:restoredTop sz="94748"/>
  </p:normalViewPr>
  <p:slideViewPr>
    <p:cSldViewPr snapToGrid="0" snapToObjects="1">
      <p:cViewPr varScale="1">
        <p:scale>
          <a:sx n="151" d="100"/>
          <a:sy n="151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43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1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7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5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9A66A510-9718-D34B-B7E0-AE53E2337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7A8DBD12-45AA-BA45-B521-0E0431770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43489C6-E383-8B40-9557-CD57596E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1EA737-69EE-534B-A9C3-324B4EC9C0A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8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289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9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2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Dominant Strategies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The Game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681116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2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/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the role of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NYTimes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100% selected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055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Class Results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the role of </a:t>
            </a:r>
            <a:r>
              <a:rPr lang="en-US" altLang="en-US" dirty="0">
                <a:solidFill>
                  <a:srgbClr val="00009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CNN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Only 37% selected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8690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97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Rationality: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If you have a dominant strategy, play it.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Doesn’t matter what opponents might do!</a:t>
            </a: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76100D39-C6F8-884A-BC6E-477B8EA6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902" y="1821305"/>
            <a:ext cx="892544" cy="1768839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89429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7515412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Others will use their dominant strategy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38502"/>
              </p:ext>
            </p:extLst>
          </p:nvPr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 8">
            <a:extLst>
              <a:ext uri="{FF2B5EF4-FFF2-40B4-BE49-F238E27FC236}">
                <a16:creationId xmlns:a16="http://schemas.microsoft.com/office/drawing/2014/main" id="{34071E82-97D1-974F-8C24-D0BA3650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28" y="1821305"/>
            <a:ext cx="892544" cy="1768839"/>
          </a:xfrm>
          <a:prstGeom prst="ellipse">
            <a:avLst/>
          </a:prstGeom>
          <a:noFill/>
          <a:ln w="19050">
            <a:solidFill>
              <a:schemeClr val="tx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5297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6541AA67-6537-E64A-AC2A-EE4D9459E8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DE3AB-4063-B74F-93CF-7C67648DFC0F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C75317-9C1D-1343-B0F0-0C2379BB6D44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Rationality &amp;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Common Knowledge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0E5883-56E7-A54D-88D2-CA31EFEB4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6470"/>
            <a:ext cx="7515412" cy="31122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Knowledge:</a:t>
            </a:r>
          </a:p>
          <a:p>
            <a:pPr marL="806450" indent="-358775"/>
            <a:r>
              <a:rPr lang="en-US" altLang="en-US" dirty="0">
                <a:ea typeface="ＭＳ Ｐゴシック" panose="020B0600070205080204" pitchFamily="34" charset="-128"/>
              </a:rPr>
              <a:t>Others will use their dominant strategy </a:t>
            </a:r>
          </a:p>
        </p:txBody>
      </p:sp>
      <p:graphicFrame>
        <p:nvGraphicFramePr>
          <p:cNvPr id="5" name="Group 1127">
            <a:extLst>
              <a:ext uri="{FF2B5EF4-FFF2-40B4-BE49-F238E27FC236}">
                <a16:creationId xmlns:a16="http://schemas.microsoft.com/office/drawing/2014/main" id="{2B68874F-B732-654F-BD83-A796A7383651}"/>
              </a:ext>
            </a:extLst>
          </p:cNvPr>
          <p:cNvGraphicFramePr>
            <a:graphicFrameLocks noGrp="1"/>
          </p:cNvGraphicFramePr>
          <p:nvPr/>
        </p:nvGraphicFramePr>
        <p:xfrm>
          <a:off x="1934515" y="1140619"/>
          <a:ext cx="6296025" cy="2072752"/>
        </p:xfrm>
        <a:graphic>
          <a:graphicData uri="http://schemas.openxmlformats.org/drawingml/2006/table">
            <a:tbl>
              <a:tblPr/>
              <a:tblGrid>
                <a:gridCol w="133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NYTimes</a:t>
                      </a:r>
                    </a:p>
                  </a:txBody>
                  <a:tcPr marT="45734" marB="4573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1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51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CNN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80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G</a:t>
                      </a:r>
                    </a:p>
                  </a:txBody>
                  <a:tcPr marT="45734" marB="45734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EEEFF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EEE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100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val 8">
            <a:extLst>
              <a:ext uri="{FF2B5EF4-FFF2-40B4-BE49-F238E27FC236}">
                <a16:creationId xmlns:a16="http://schemas.microsoft.com/office/drawing/2014/main" id="{34071E82-97D1-974F-8C24-D0BA36505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28" y="1821305"/>
            <a:ext cx="892544" cy="1768839"/>
          </a:xfrm>
          <a:prstGeom prst="ellipse">
            <a:avLst/>
          </a:prstGeom>
          <a:noFill/>
          <a:ln w="19050">
            <a:solidFill>
              <a:schemeClr val="tx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pitchFamily="2" charset="2"/>
              <a:buChar char="•"/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94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Rationality (NYTimes editors)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UConn:		91% pick Grenada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Vanderbilt:	90% pick Grenada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Rutgers:		92% pick Grenada</a:t>
            </a:r>
          </a:p>
          <a:p>
            <a:pPr>
              <a:spcBef>
                <a:spcPts val="400"/>
              </a:spcBef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Common Knowledge (CNN editors)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UConn:		47% pick Scandal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Vanderbilt:	56% pick Scandal</a:t>
            </a:r>
          </a:p>
          <a:p>
            <a:pPr marL="804863" indent="-504825">
              <a:spcBef>
                <a:spcPts val="400"/>
              </a:spcBef>
            </a:pPr>
            <a:r>
              <a:rPr lang="en-US" altLang="en-US" sz="2000" dirty="0">
                <a:ea typeface="Arial" panose="020B0604020202020204" pitchFamily="34" charset="0"/>
              </a:rPr>
              <a:t>Rutgers:		56% pick Scandal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100645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Future Data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8A3AB-EBC7-8640-859D-8251B8CD9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88" y="1373414"/>
            <a:ext cx="2311476" cy="34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18FB7C3-09DD-FC47-A98B-CEF887CC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92" y="1367065"/>
            <a:ext cx="4296456" cy="347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908814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7161</TotalTime>
  <Words>285</Words>
  <Application>Microsoft Macintosh PowerPoint</Application>
  <PresentationFormat>On-screen Show (16:9)</PresentationFormat>
  <Paragraphs>139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149</cp:revision>
  <dcterms:created xsi:type="dcterms:W3CDTF">2017-10-16T01:28:23Z</dcterms:created>
  <dcterms:modified xsi:type="dcterms:W3CDTF">2024-01-29T18:45:26Z</dcterms:modified>
</cp:coreProperties>
</file>