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 autoCompressPictures="0">
  <p:sldMasterIdLst>
    <p:sldMasterId id="2147483658" r:id="rId1"/>
  </p:sldMasterIdLst>
  <p:notesMasterIdLst>
    <p:notesMasterId r:id="rId14"/>
  </p:notesMasterIdLst>
  <p:sldIdLst>
    <p:sldId id="256" r:id="rId2"/>
    <p:sldId id="258" r:id="rId3"/>
    <p:sldId id="409" r:id="rId4"/>
    <p:sldId id="410" r:id="rId5"/>
    <p:sldId id="411" r:id="rId6"/>
    <p:sldId id="413" r:id="rId7"/>
    <p:sldId id="415" r:id="rId8"/>
    <p:sldId id="414" r:id="rId9"/>
    <p:sldId id="416" r:id="rId10"/>
    <p:sldId id="263" r:id="rId11"/>
    <p:sldId id="399" r:id="rId12"/>
    <p:sldId id="400" r:id="rId13"/>
  </p:sldIdLst>
  <p:sldSz cx="9144000" cy="5143500" type="screen16x9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1400" kern="1200">
        <a:solidFill>
          <a:srgbClr val="000000"/>
        </a:solidFill>
        <a:latin typeface="Arial" charset="0"/>
        <a:ea typeface="Arial" charset="0"/>
        <a:cs typeface="Arial" charset="0"/>
        <a:sym typeface="Arial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sz="1400" kern="1200">
        <a:solidFill>
          <a:srgbClr val="000000"/>
        </a:solidFill>
        <a:latin typeface="Arial" charset="0"/>
        <a:ea typeface="Arial" charset="0"/>
        <a:cs typeface="Arial" charset="0"/>
        <a:sym typeface="Arial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sz="1400" kern="1200">
        <a:solidFill>
          <a:srgbClr val="000000"/>
        </a:solidFill>
        <a:latin typeface="Arial" charset="0"/>
        <a:ea typeface="Arial" charset="0"/>
        <a:cs typeface="Arial" charset="0"/>
        <a:sym typeface="Arial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sz="1400" kern="1200">
        <a:solidFill>
          <a:srgbClr val="000000"/>
        </a:solidFill>
        <a:latin typeface="Arial" charset="0"/>
        <a:ea typeface="Arial" charset="0"/>
        <a:cs typeface="Arial" charset="0"/>
        <a:sym typeface="Arial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sz="1400" kern="1200">
        <a:solidFill>
          <a:srgbClr val="000000"/>
        </a:solidFill>
        <a:latin typeface="Arial" charset="0"/>
        <a:ea typeface="Arial" charset="0"/>
        <a:cs typeface="Arial" charset="0"/>
        <a:sym typeface="Arial" charset="0"/>
      </a:defRPr>
    </a:lvl5pPr>
    <a:lvl6pPr marL="2286000" algn="l" defTabSz="914400" rtl="0" eaLnBrk="1" latinLnBrk="0" hangingPunct="1">
      <a:defRPr sz="1400" kern="1200">
        <a:solidFill>
          <a:srgbClr val="000000"/>
        </a:solidFill>
        <a:latin typeface="Arial" charset="0"/>
        <a:ea typeface="Arial" charset="0"/>
        <a:cs typeface="Arial" charset="0"/>
        <a:sym typeface="Arial" charset="0"/>
      </a:defRPr>
    </a:lvl6pPr>
    <a:lvl7pPr marL="2743200" algn="l" defTabSz="914400" rtl="0" eaLnBrk="1" latinLnBrk="0" hangingPunct="1">
      <a:defRPr sz="1400" kern="1200">
        <a:solidFill>
          <a:srgbClr val="000000"/>
        </a:solidFill>
        <a:latin typeface="Arial" charset="0"/>
        <a:ea typeface="Arial" charset="0"/>
        <a:cs typeface="Arial" charset="0"/>
        <a:sym typeface="Arial" charset="0"/>
      </a:defRPr>
    </a:lvl7pPr>
    <a:lvl8pPr marL="3200400" algn="l" defTabSz="914400" rtl="0" eaLnBrk="1" latinLnBrk="0" hangingPunct="1">
      <a:defRPr sz="1400" kern="1200">
        <a:solidFill>
          <a:srgbClr val="000000"/>
        </a:solidFill>
        <a:latin typeface="Arial" charset="0"/>
        <a:ea typeface="Arial" charset="0"/>
        <a:cs typeface="Arial" charset="0"/>
        <a:sym typeface="Arial" charset="0"/>
      </a:defRPr>
    </a:lvl8pPr>
    <a:lvl9pPr marL="3657600" algn="l" defTabSz="914400" rtl="0" eaLnBrk="1" latinLnBrk="0" hangingPunct="1">
      <a:defRPr sz="1400" kern="1200">
        <a:solidFill>
          <a:srgbClr val="000000"/>
        </a:solidFill>
        <a:latin typeface="Arial" charset="0"/>
        <a:ea typeface="Arial" charset="0"/>
        <a:cs typeface="Arial" charset="0"/>
        <a:sym typeface="Arial" charset="0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2FAC6"/>
    <a:srgbClr val="000099"/>
    <a:srgbClr val="53F022"/>
    <a:srgbClr val="EEEEFF"/>
    <a:srgbClr val="FFEEEE"/>
    <a:srgbClr val="C5D6FF"/>
    <a:srgbClr val="FF3A01"/>
    <a:srgbClr val="A28448"/>
    <a:srgbClr val="1A172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9E86FEC1-F41B-40B7-A70C-D34B210500F4}">
  <a:tblStyle styleId="{9E86FEC1-F41B-40B7-A70C-D34B210500F4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left>
          <a:right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right>
          <a:top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top>
          <a:bottom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bottom>
          <a:insideH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insideH>
          <a:insideV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3511"/>
    <p:restoredTop sz="94818"/>
  </p:normalViewPr>
  <p:slideViewPr>
    <p:cSldViewPr snapToGrid="0" snapToObjects="1">
      <p:cViewPr varScale="1">
        <p:scale>
          <a:sx n="148" d="100"/>
          <a:sy n="148" d="100"/>
        </p:scale>
        <p:origin x="192" y="22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Shape 3"/>
          <p:cNvSpPr>
            <a:spLocks noGrp="1" noRot="1" noChangeAspect="1"/>
          </p:cNvSpPr>
          <p:nvPr>
            <p:ph type="sldImg" idx="2"/>
          </p:nvPr>
        </p:nvSpPr>
        <p:spPr bwMode="auto">
          <a:xfrm>
            <a:off x="381000" y="685800"/>
            <a:ext cx="6096000" cy="3429000"/>
          </a:xfrm>
          <a:custGeom>
            <a:avLst/>
            <a:gdLst>
              <a:gd name="T0" fmla="*/ 0 w 120000"/>
              <a:gd name="T1" fmla="*/ 0 h 120000"/>
              <a:gd name="T2" fmla="*/ 120000 w 120000"/>
              <a:gd name="T3" fmla="*/ 0 h 120000"/>
              <a:gd name="T4" fmla="*/ 120000 w 120000"/>
              <a:gd name="T5" fmla="*/ 120000 h 120000"/>
              <a:gd name="T6" fmla="*/ 0 w 120000"/>
              <a:gd name="T7" fmla="*/ 120000 h 120000"/>
              <a:gd name="T8" fmla="*/ 0 w 120000"/>
              <a:gd name="T9" fmla="*/ 0 h 120000"/>
              <a:gd name="T10" fmla="*/ 0 w 120000"/>
              <a:gd name="T11" fmla="*/ 0 h 120000"/>
              <a:gd name="T12" fmla="*/ 120000 w 120000"/>
              <a:gd name="T13" fmla="*/ 120000 h 1200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T10" t="T11" r="T12" b="T13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lnTo>
                  <a:pt x="0" y="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4" name="Shape 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lvl="0">
              <a:spcBef>
                <a:spcPts val="0"/>
              </a:spcBef>
              <a:buChar char="●"/>
              <a:defRPr sz="1100"/>
            </a:lvl1pPr>
            <a:lvl2pPr lvl="1">
              <a:spcBef>
                <a:spcPts val="0"/>
              </a:spcBef>
              <a:buChar char="○"/>
              <a:defRPr sz="1100"/>
            </a:lvl2pPr>
            <a:lvl3pPr lvl="2">
              <a:spcBef>
                <a:spcPts val="0"/>
              </a:spcBef>
              <a:buChar char="■"/>
              <a:defRPr sz="1100"/>
            </a:lvl3pPr>
            <a:lvl4pPr lvl="3">
              <a:spcBef>
                <a:spcPts val="0"/>
              </a:spcBef>
              <a:buChar char="●"/>
              <a:defRPr sz="1100"/>
            </a:lvl4pPr>
            <a:lvl5pPr lvl="4">
              <a:spcBef>
                <a:spcPts val="0"/>
              </a:spcBef>
              <a:buChar char="○"/>
              <a:defRPr sz="1100"/>
            </a:lvl5pPr>
            <a:lvl6pPr lvl="5">
              <a:spcBef>
                <a:spcPts val="0"/>
              </a:spcBef>
              <a:buChar char="■"/>
              <a:defRPr sz="1100"/>
            </a:lvl6pPr>
            <a:lvl7pPr lvl="6">
              <a:spcBef>
                <a:spcPts val="0"/>
              </a:spcBef>
              <a:buChar char="●"/>
              <a:defRPr sz="1100"/>
            </a:lvl7pPr>
            <a:lvl8pPr lvl="7">
              <a:spcBef>
                <a:spcPts val="0"/>
              </a:spcBef>
              <a:buChar char="○"/>
              <a:defRPr sz="1100"/>
            </a:lvl8pPr>
            <a:lvl9pPr lvl="8">
              <a:spcBef>
                <a:spcPts val="0"/>
              </a:spcBef>
              <a:buChar char="■"/>
              <a:defRPr sz="1100"/>
            </a:lvl9pPr>
          </a:lstStyle>
          <a:p>
            <a:pPr lvl="0"/>
            <a:endParaRPr noProof="0"/>
          </a:p>
        </p:txBody>
      </p:sp>
    </p:spTree>
    <p:extLst>
      <p:ext uri="{BB962C8B-B14F-4D97-AF65-F5344CB8AC3E}">
        <p14:creationId xmlns:p14="http://schemas.microsoft.com/office/powerpoint/2010/main" val="188652209"/>
      </p:ext>
    </p:extLst>
  </p:cSld>
  <p:clrMap bg1="lt1" tx1="dk1" bg2="dk2" tx2="lt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742950" indent="-28575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1143000" indent="-228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600200" indent="-228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2057400" indent="-228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Shape 58"/>
          <p:cNvSpPr>
            <a:spLocks noGrp="1" noRot="1" noChangeAspect="1" noTextEdit="1"/>
          </p:cNvSpPr>
          <p:nvPr>
            <p:ph type="sldImg" idx="2"/>
          </p:nvPr>
        </p:nvSpPr>
        <p:spPr>
          <a:noFill/>
          <a:ln>
            <a:headEnd/>
            <a:tailEnd/>
          </a:ln>
        </p:spPr>
      </p:sp>
      <p:sp>
        <p:nvSpPr>
          <p:cNvPr id="13314" name="Shape 59"/>
          <p:cNvSpPr txBox="1"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numCol="1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  <a:buFontTx/>
              <a:buNone/>
            </a:pPr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918136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Slide Image Placeholder 1">
            <a:extLst>
              <a:ext uri="{FF2B5EF4-FFF2-40B4-BE49-F238E27FC236}">
                <a16:creationId xmlns:a16="http://schemas.microsoft.com/office/drawing/2014/main" id="{33DB1535-FD4F-B345-85FC-32089B76106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04813" y="682625"/>
            <a:ext cx="6048375" cy="3403600"/>
          </a:xfrm>
          <a:ln/>
        </p:spPr>
      </p:sp>
      <p:sp>
        <p:nvSpPr>
          <p:cNvPr id="25602" name="Notes Placeholder 2">
            <a:extLst>
              <a:ext uri="{FF2B5EF4-FFF2-40B4-BE49-F238E27FC236}">
                <a16:creationId xmlns:a16="http://schemas.microsoft.com/office/drawing/2014/main" id="{6B4B33C5-C1BF-EA4F-8A4F-3EA70E9888C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  <a:ea typeface="ＭＳ Ｐゴシック" panose="020B0600070205080204" pitchFamily="34" charset="-128"/>
              <a:cs typeface="Arial" panose="020B0604020202020204" pitchFamily="34" charset="0"/>
            </a:endParaRPr>
          </a:p>
        </p:txBody>
      </p:sp>
      <p:sp>
        <p:nvSpPr>
          <p:cNvPr id="25603" name="Slide Number Placeholder 3">
            <a:extLst>
              <a:ext uri="{FF2B5EF4-FFF2-40B4-BE49-F238E27FC236}">
                <a16:creationId xmlns:a16="http://schemas.microsoft.com/office/drawing/2014/main" id="{A27341F1-F2F7-624C-9118-0BCB35C491C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75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1pPr>
            <a:lvl2pPr marL="742950" indent="-285750" defTabSz="9175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9175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9175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9175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9175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9175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9175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9175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A522951D-CB63-DD4C-88F5-CE73F2857836}" type="slidenum">
              <a:rPr lang="en-US" altLang="en-US"/>
              <a:pPr>
                <a:spcBef>
                  <a:spcPct val="0"/>
                </a:spcBef>
              </a:pPr>
              <a:t>10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7892253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Slide Image Placeholder 1">
            <a:extLst>
              <a:ext uri="{FF2B5EF4-FFF2-40B4-BE49-F238E27FC236}">
                <a16:creationId xmlns:a16="http://schemas.microsoft.com/office/drawing/2014/main" id="{33DB1535-FD4F-B345-85FC-32089B76106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04813" y="682625"/>
            <a:ext cx="6048375" cy="3403600"/>
          </a:xfrm>
          <a:ln/>
        </p:spPr>
      </p:sp>
      <p:sp>
        <p:nvSpPr>
          <p:cNvPr id="25602" name="Notes Placeholder 2">
            <a:extLst>
              <a:ext uri="{FF2B5EF4-FFF2-40B4-BE49-F238E27FC236}">
                <a16:creationId xmlns:a16="http://schemas.microsoft.com/office/drawing/2014/main" id="{6B4B33C5-C1BF-EA4F-8A4F-3EA70E9888C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  <a:ea typeface="ＭＳ Ｐゴシック" panose="020B0600070205080204" pitchFamily="34" charset="-128"/>
              <a:cs typeface="Arial" panose="020B0604020202020204" pitchFamily="34" charset="0"/>
            </a:endParaRPr>
          </a:p>
        </p:txBody>
      </p:sp>
      <p:sp>
        <p:nvSpPr>
          <p:cNvPr id="25603" name="Slide Number Placeholder 3">
            <a:extLst>
              <a:ext uri="{FF2B5EF4-FFF2-40B4-BE49-F238E27FC236}">
                <a16:creationId xmlns:a16="http://schemas.microsoft.com/office/drawing/2014/main" id="{A27341F1-F2F7-624C-9118-0BCB35C491C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75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1pPr>
            <a:lvl2pPr marL="742950" indent="-285750" defTabSz="9175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9175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9175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9175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9175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9175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9175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9175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A522951D-CB63-DD4C-88F5-CE73F2857836}" type="slidenum">
              <a:rPr lang="en-US" altLang="en-US"/>
              <a:pPr>
                <a:spcBef>
                  <a:spcPct val="0"/>
                </a:spcBef>
              </a:pPr>
              <a:t>11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4128973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Slide Image Placeholder 1">
            <a:extLst>
              <a:ext uri="{FF2B5EF4-FFF2-40B4-BE49-F238E27FC236}">
                <a16:creationId xmlns:a16="http://schemas.microsoft.com/office/drawing/2014/main" id="{33DB1535-FD4F-B345-85FC-32089B76106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04813" y="682625"/>
            <a:ext cx="6048375" cy="3403600"/>
          </a:xfrm>
          <a:ln/>
        </p:spPr>
      </p:sp>
      <p:sp>
        <p:nvSpPr>
          <p:cNvPr id="25602" name="Notes Placeholder 2">
            <a:extLst>
              <a:ext uri="{FF2B5EF4-FFF2-40B4-BE49-F238E27FC236}">
                <a16:creationId xmlns:a16="http://schemas.microsoft.com/office/drawing/2014/main" id="{6B4B33C5-C1BF-EA4F-8A4F-3EA70E9888C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  <a:ea typeface="ＭＳ Ｐゴシック" panose="020B0600070205080204" pitchFamily="34" charset="-128"/>
              <a:cs typeface="Arial" panose="020B0604020202020204" pitchFamily="34" charset="0"/>
            </a:endParaRPr>
          </a:p>
        </p:txBody>
      </p:sp>
      <p:sp>
        <p:nvSpPr>
          <p:cNvPr id="25603" name="Slide Number Placeholder 3">
            <a:extLst>
              <a:ext uri="{FF2B5EF4-FFF2-40B4-BE49-F238E27FC236}">
                <a16:creationId xmlns:a16="http://schemas.microsoft.com/office/drawing/2014/main" id="{A27341F1-F2F7-624C-9118-0BCB35C491C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75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1pPr>
            <a:lvl2pPr marL="742950" indent="-285750" defTabSz="9175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9175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9175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9175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9175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9175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9175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9175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A522951D-CB63-DD4C-88F5-CE73F2857836}" type="slidenum">
              <a:rPr lang="en-US" altLang="en-US"/>
              <a:pPr>
                <a:spcBef>
                  <a:spcPct val="0"/>
                </a:spcBef>
              </a:pPr>
              <a:t>12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2129662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Slide Image Placeholder 1">
            <a:extLst>
              <a:ext uri="{FF2B5EF4-FFF2-40B4-BE49-F238E27FC236}">
                <a16:creationId xmlns:a16="http://schemas.microsoft.com/office/drawing/2014/main" id="{9A66A510-9718-D34B-B7E0-AE53E2337B0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04813" y="682625"/>
            <a:ext cx="6048375" cy="3403600"/>
          </a:xfrm>
          <a:ln/>
        </p:spPr>
      </p:sp>
      <p:sp>
        <p:nvSpPr>
          <p:cNvPr id="15362" name="Notes Placeholder 2">
            <a:extLst>
              <a:ext uri="{FF2B5EF4-FFF2-40B4-BE49-F238E27FC236}">
                <a16:creationId xmlns:a16="http://schemas.microsoft.com/office/drawing/2014/main" id="{7A8DBD12-45AA-BA45-B521-0E0431770CB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  <a:ea typeface="ＭＳ Ｐゴシック" panose="020B0600070205080204" pitchFamily="34" charset="-128"/>
              <a:cs typeface="Arial" panose="020B0604020202020204" pitchFamily="34" charset="0"/>
            </a:endParaRPr>
          </a:p>
        </p:txBody>
      </p:sp>
      <p:sp>
        <p:nvSpPr>
          <p:cNvPr id="15363" name="Slide Number Placeholder 3">
            <a:extLst>
              <a:ext uri="{FF2B5EF4-FFF2-40B4-BE49-F238E27FC236}">
                <a16:creationId xmlns:a16="http://schemas.microsoft.com/office/drawing/2014/main" id="{F43489C6-E383-8B40-9557-CD57596EF3D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75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1pPr>
            <a:lvl2pPr marL="742950" indent="-285750" defTabSz="9175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9175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9175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9175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9175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9175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9175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9175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991EA737-69EE-534B-A9C3-324B4EC9C0A3}" type="slidenum">
              <a:rPr lang="en-US" altLang="en-US"/>
              <a:pPr>
                <a:spcBef>
                  <a:spcPct val="0"/>
                </a:spcBef>
              </a:pPr>
              <a:t>2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0343647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Slide Image Placeholder 1">
            <a:extLst>
              <a:ext uri="{FF2B5EF4-FFF2-40B4-BE49-F238E27FC236}">
                <a16:creationId xmlns:a16="http://schemas.microsoft.com/office/drawing/2014/main" id="{9A66A510-9718-D34B-B7E0-AE53E2337B0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04813" y="682625"/>
            <a:ext cx="6048375" cy="3403600"/>
          </a:xfrm>
          <a:ln/>
        </p:spPr>
      </p:sp>
      <p:sp>
        <p:nvSpPr>
          <p:cNvPr id="15362" name="Notes Placeholder 2">
            <a:extLst>
              <a:ext uri="{FF2B5EF4-FFF2-40B4-BE49-F238E27FC236}">
                <a16:creationId xmlns:a16="http://schemas.microsoft.com/office/drawing/2014/main" id="{7A8DBD12-45AA-BA45-B521-0E0431770CB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  <a:ea typeface="ＭＳ Ｐゴシック" panose="020B0600070205080204" pitchFamily="34" charset="-128"/>
              <a:cs typeface="Arial" panose="020B0604020202020204" pitchFamily="34" charset="0"/>
            </a:endParaRPr>
          </a:p>
        </p:txBody>
      </p:sp>
      <p:sp>
        <p:nvSpPr>
          <p:cNvPr id="15363" name="Slide Number Placeholder 3">
            <a:extLst>
              <a:ext uri="{FF2B5EF4-FFF2-40B4-BE49-F238E27FC236}">
                <a16:creationId xmlns:a16="http://schemas.microsoft.com/office/drawing/2014/main" id="{F43489C6-E383-8B40-9557-CD57596EF3D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75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1pPr>
            <a:lvl2pPr marL="742950" indent="-285750" defTabSz="9175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9175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9175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9175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9175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9175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9175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9175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991EA737-69EE-534B-A9C3-324B4EC9C0A3}" type="slidenum">
              <a:rPr lang="en-US" altLang="en-US"/>
              <a:pPr>
                <a:spcBef>
                  <a:spcPct val="0"/>
                </a:spcBef>
              </a:pPr>
              <a:t>3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955557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Slide Image Placeholder 1">
            <a:extLst>
              <a:ext uri="{FF2B5EF4-FFF2-40B4-BE49-F238E27FC236}">
                <a16:creationId xmlns:a16="http://schemas.microsoft.com/office/drawing/2014/main" id="{9A66A510-9718-D34B-B7E0-AE53E2337B0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04813" y="682625"/>
            <a:ext cx="6048375" cy="3403600"/>
          </a:xfrm>
          <a:ln/>
        </p:spPr>
      </p:sp>
      <p:sp>
        <p:nvSpPr>
          <p:cNvPr id="15362" name="Notes Placeholder 2">
            <a:extLst>
              <a:ext uri="{FF2B5EF4-FFF2-40B4-BE49-F238E27FC236}">
                <a16:creationId xmlns:a16="http://schemas.microsoft.com/office/drawing/2014/main" id="{7A8DBD12-45AA-BA45-B521-0E0431770CB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  <a:ea typeface="ＭＳ Ｐゴシック" panose="020B0600070205080204" pitchFamily="34" charset="-128"/>
              <a:cs typeface="Arial" panose="020B0604020202020204" pitchFamily="34" charset="0"/>
            </a:endParaRPr>
          </a:p>
        </p:txBody>
      </p:sp>
      <p:sp>
        <p:nvSpPr>
          <p:cNvPr id="15363" name="Slide Number Placeholder 3">
            <a:extLst>
              <a:ext uri="{FF2B5EF4-FFF2-40B4-BE49-F238E27FC236}">
                <a16:creationId xmlns:a16="http://schemas.microsoft.com/office/drawing/2014/main" id="{F43489C6-E383-8B40-9557-CD57596EF3D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75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1pPr>
            <a:lvl2pPr marL="742950" indent="-285750" defTabSz="9175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9175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9175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9175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9175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9175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9175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9175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991EA737-69EE-534B-A9C3-324B4EC9C0A3}" type="slidenum">
              <a:rPr lang="en-US" altLang="en-US"/>
              <a:pPr>
                <a:spcBef>
                  <a:spcPct val="0"/>
                </a:spcBef>
              </a:pPr>
              <a:t>4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3121899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Slide Image Placeholder 1">
            <a:extLst>
              <a:ext uri="{FF2B5EF4-FFF2-40B4-BE49-F238E27FC236}">
                <a16:creationId xmlns:a16="http://schemas.microsoft.com/office/drawing/2014/main" id="{9A66A510-9718-D34B-B7E0-AE53E2337B0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04813" y="682625"/>
            <a:ext cx="6048375" cy="3403600"/>
          </a:xfrm>
          <a:ln/>
        </p:spPr>
      </p:sp>
      <p:sp>
        <p:nvSpPr>
          <p:cNvPr id="15362" name="Notes Placeholder 2">
            <a:extLst>
              <a:ext uri="{FF2B5EF4-FFF2-40B4-BE49-F238E27FC236}">
                <a16:creationId xmlns:a16="http://schemas.microsoft.com/office/drawing/2014/main" id="{7A8DBD12-45AA-BA45-B521-0E0431770CB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  <a:ea typeface="ＭＳ Ｐゴシック" panose="020B0600070205080204" pitchFamily="34" charset="-128"/>
              <a:cs typeface="Arial" panose="020B0604020202020204" pitchFamily="34" charset="0"/>
            </a:endParaRPr>
          </a:p>
        </p:txBody>
      </p:sp>
      <p:sp>
        <p:nvSpPr>
          <p:cNvPr id="15363" name="Slide Number Placeholder 3">
            <a:extLst>
              <a:ext uri="{FF2B5EF4-FFF2-40B4-BE49-F238E27FC236}">
                <a16:creationId xmlns:a16="http://schemas.microsoft.com/office/drawing/2014/main" id="{F43489C6-E383-8B40-9557-CD57596EF3D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75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1pPr>
            <a:lvl2pPr marL="742950" indent="-285750" defTabSz="9175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9175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9175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9175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9175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9175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9175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9175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991EA737-69EE-534B-A9C3-324B4EC9C0A3}" type="slidenum">
              <a:rPr lang="en-US" altLang="en-US"/>
              <a:pPr>
                <a:spcBef>
                  <a:spcPct val="0"/>
                </a:spcBef>
              </a:pPr>
              <a:t>5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5107098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Slide Image Placeholder 1">
            <a:extLst>
              <a:ext uri="{FF2B5EF4-FFF2-40B4-BE49-F238E27FC236}">
                <a16:creationId xmlns:a16="http://schemas.microsoft.com/office/drawing/2014/main" id="{9A66A510-9718-D34B-B7E0-AE53E2337B0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04813" y="682625"/>
            <a:ext cx="6048375" cy="3403600"/>
          </a:xfrm>
          <a:ln/>
        </p:spPr>
      </p:sp>
      <p:sp>
        <p:nvSpPr>
          <p:cNvPr id="15362" name="Notes Placeholder 2">
            <a:extLst>
              <a:ext uri="{FF2B5EF4-FFF2-40B4-BE49-F238E27FC236}">
                <a16:creationId xmlns:a16="http://schemas.microsoft.com/office/drawing/2014/main" id="{7A8DBD12-45AA-BA45-B521-0E0431770CB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  <a:ea typeface="ＭＳ Ｐゴシック" panose="020B0600070205080204" pitchFamily="34" charset="-128"/>
              <a:cs typeface="Arial" panose="020B0604020202020204" pitchFamily="34" charset="0"/>
            </a:endParaRPr>
          </a:p>
        </p:txBody>
      </p:sp>
      <p:sp>
        <p:nvSpPr>
          <p:cNvPr id="15363" name="Slide Number Placeholder 3">
            <a:extLst>
              <a:ext uri="{FF2B5EF4-FFF2-40B4-BE49-F238E27FC236}">
                <a16:creationId xmlns:a16="http://schemas.microsoft.com/office/drawing/2014/main" id="{F43489C6-E383-8B40-9557-CD57596EF3D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75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1pPr>
            <a:lvl2pPr marL="742950" indent="-285750" defTabSz="9175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9175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9175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9175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9175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9175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9175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9175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991EA737-69EE-534B-A9C3-324B4EC9C0A3}" type="slidenum">
              <a:rPr lang="en-US" altLang="en-US"/>
              <a:pPr>
                <a:spcBef>
                  <a:spcPct val="0"/>
                </a:spcBef>
              </a:pPr>
              <a:t>6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5895765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Slide Image Placeholder 1">
            <a:extLst>
              <a:ext uri="{FF2B5EF4-FFF2-40B4-BE49-F238E27FC236}">
                <a16:creationId xmlns:a16="http://schemas.microsoft.com/office/drawing/2014/main" id="{9A66A510-9718-D34B-B7E0-AE53E2337B0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04813" y="682625"/>
            <a:ext cx="6048375" cy="3403600"/>
          </a:xfrm>
          <a:ln/>
        </p:spPr>
      </p:sp>
      <p:sp>
        <p:nvSpPr>
          <p:cNvPr id="15362" name="Notes Placeholder 2">
            <a:extLst>
              <a:ext uri="{FF2B5EF4-FFF2-40B4-BE49-F238E27FC236}">
                <a16:creationId xmlns:a16="http://schemas.microsoft.com/office/drawing/2014/main" id="{7A8DBD12-45AA-BA45-B521-0E0431770CB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  <a:ea typeface="ＭＳ Ｐゴシック" panose="020B0600070205080204" pitchFamily="34" charset="-128"/>
              <a:cs typeface="Arial" panose="020B0604020202020204" pitchFamily="34" charset="0"/>
            </a:endParaRPr>
          </a:p>
        </p:txBody>
      </p:sp>
      <p:sp>
        <p:nvSpPr>
          <p:cNvPr id="15363" name="Slide Number Placeholder 3">
            <a:extLst>
              <a:ext uri="{FF2B5EF4-FFF2-40B4-BE49-F238E27FC236}">
                <a16:creationId xmlns:a16="http://schemas.microsoft.com/office/drawing/2014/main" id="{F43489C6-E383-8B40-9557-CD57596EF3D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75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1pPr>
            <a:lvl2pPr marL="742950" indent="-285750" defTabSz="9175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9175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9175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9175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9175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9175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9175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9175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991EA737-69EE-534B-A9C3-324B4EC9C0A3}" type="slidenum">
              <a:rPr lang="en-US" altLang="en-US"/>
              <a:pPr>
                <a:spcBef>
                  <a:spcPct val="0"/>
                </a:spcBef>
              </a:pPr>
              <a:t>7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1458323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Slide Image Placeholder 1">
            <a:extLst>
              <a:ext uri="{FF2B5EF4-FFF2-40B4-BE49-F238E27FC236}">
                <a16:creationId xmlns:a16="http://schemas.microsoft.com/office/drawing/2014/main" id="{9A66A510-9718-D34B-B7E0-AE53E2337B0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04813" y="682625"/>
            <a:ext cx="6048375" cy="3403600"/>
          </a:xfrm>
          <a:ln/>
        </p:spPr>
      </p:sp>
      <p:sp>
        <p:nvSpPr>
          <p:cNvPr id="15362" name="Notes Placeholder 2">
            <a:extLst>
              <a:ext uri="{FF2B5EF4-FFF2-40B4-BE49-F238E27FC236}">
                <a16:creationId xmlns:a16="http://schemas.microsoft.com/office/drawing/2014/main" id="{7A8DBD12-45AA-BA45-B521-0E0431770CB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  <a:ea typeface="ＭＳ Ｐゴシック" panose="020B0600070205080204" pitchFamily="34" charset="-128"/>
              <a:cs typeface="Arial" panose="020B0604020202020204" pitchFamily="34" charset="0"/>
            </a:endParaRPr>
          </a:p>
        </p:txBody>
      </p:sp>
      <p:sp>
        <p:nvSpPr>
          <p:cNvPr id="15363" name="Slide Number Placeholder 3">
            <a:extLst>
              <a:ext uri="{FF2B5EF4-FFF2-40B4-BE49-F238E27FC236}">
                <a16:creationId xmlns:a16="http://schemas.microsoft.com/office/drawing/2014/main" id="{F43489C6-E383-8B40-9557-CD57596EF3D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75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1pPr>
            <a:lvl2pPr marL="742950" indent="-285750" defTabSz="9175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9175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9175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9175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9175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9175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9175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9175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991EA737-69EE-534B-A9C3-324B4EC9C0A3}" type="slidenum">
              <a:rPr lang="en-US" altLang="en-US"/>
              <a:pPr>
                <a:spcBef>
                  <a:spcPct val="0"/>
                </a:spcBef>
              </a:pPr>
              <a:t>8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0042703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Slide Image Placeholder 1">
            <a:extLst>
              <a:ext uri="{FF2B5EF4-FFF2-40B4-BE49-F238E27FC236}">
                <a16:creationId xmlns:a16="http://schemas.microsoft.com/office/drawing/2014/main" id="{9A66A510-9718-D34B-B7E0-AE53E2337B0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04813" y="682625"/>
            <a:ext cx="6048375" cy="3403600"/>
          </a:xfrm>
          <a:ln/>
        </p:spPr>
      </p:sp>
      <p:sp>
        <p:nvSpPr>
          <p:cNvPr id="15362" name="Notes Placeholder 2">
            <a:extLst>
              <a:ext uri="{FF2B5EF4-FFF2-40B4-BE49-F238E27FC236}">
                <a16:creationId xmlns:a16="http://schemas.microsoft.com/office/drawing/2014/main" id="{7A8DBD12-45AA-BA45-B521-0E0431770CB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  <a:ea typeface="ＭＳ Ｐゴシック" panose="020B0600070205080204" pitchFamily="34" charset="-128"/>
              <a:cs typeface="Arial" panose="020B0604020202020204" pitchFamily="34" charset="0"/>
            </a:endParaRPr>
          </a:p>
        </p:txBody>
      </p:sp>
      <p:sp>
        <p:nvSpPr>
          <p:cNvPr id="15363" name="Slide Number Placeholder 3">
            <a:extLst>
              <a:ext uri="{FF2B5EF4-FFF2-40B4-BE49-F238E27FC236}">
                <a16:creationId xmlns:a16="http://schemas.microsoft.com/office/drawing/2014/main" id="{F43489C6-E383-8B40-9557-CD57596EF3D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75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1pPr>
            <a:lvl2pPr marL="742950" indent="-285750" defTabSz="9175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9175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9175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9175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9175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9175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9175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9175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991EA737-69EE-534B-A9C3-324B4EC9C0A3}" type="slidenum">
              <a:rPr lang="en-US" altLang="en-US"/>
              <a:pPr>
                <a:spcBef>
                  <a:spcPct val="0"/>
                </a:spcBef>
              </a:pPr>
              <a:t>9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5848512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Shape 10"/>
          <p:cNvCxnSpPr>
            <a:cxnSpLocks noChangeShapeType="1"/>
          </p:cNvCxnSpPr>
          <p:nvPr/>
        </p:nvCxnSpPr>
        <p:spPr bwMode="auto">
          <a:xfrm>
            <a:off x="-6350" y="3676650"/>
            <a:ext cx="9163050" cy="0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 type="none" w="lg" len="lg"/>
            <a:tailEnd type="non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4" name="Shape 11"/>
          <p:cNvSpPr>
            <a:spLocks noChangeArrowheads="1"/>
          </p:cNvSpPr>
          <p:nvPr/>
        </p:nvSpPr>
        <p:spPr bwMode="auto">
          <a:xfrm>
            <a:off x="1117600" y="3392488"/>
            <a:ext cx="566738" cy="566737"/>
          </a:xfrm>
          <a:prstGeom prst="ellipse">
            <a:avLst/>
          </a:prstGeom>
          <a:solidFill>
            <a:srgbClr val="A2844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>
            <a:lvl1pPr>
              <a:defRPr sz="140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1pPr>
            <a:lvl2pPr marL="742950" indent="-285750">
              <a:defRPr sz="140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2pPr>
            <a:lvl3pPr marL="1143000" indent="-228600">
              <a:defRPr sz="140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3pPr>
            <a:lvl4pPr marL="1600200" indent="-228600">
              <a:defRPr sz="140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4pPr>
            <a:lvl5pPr marL="2057400" indent="-228600">
              <a:defRPr sz="140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9" name="Shape 9"/>
          <p:cNvSpPr txBox="1">
            <a:spLocks noGrp="1"/>
          </p:cNvSpPr>
          <p:nvPr>
            <p:ph type="ctrTitle"/>
          </p:nvPr>
        </p:nvSpPr>
        <p:spPr>
          <a:xfrm>
            <a:off x="996630" y="2003888"/>
            <a:ext cx="4523700" cy="1159800"/>
          </a:xfrm>
          <a:prstGeom prst="rect">
            <a:avLst/>
          </a:prstGeom>
        </p:spPr>
        <p:txBody>
          <a:bodyPr anchor="b"/>
          <a:lstStyle>
            <a:lvl1pPr lvl="0">
              <a:spcBef>
                <a:spcPts val="0"/>
              </a:spcBef>
              <a:buSzPct val="100000"/>
              <a:defRPr sz="3600">
                <a:latin typeface="Verdana" charset="0"/>
                <a:ea typeface="Verdana" charset="0"/>
                <a:cs typeface="Verdana" charset="0"/>
              </a:defRPr>
            </a:lvl1pPr>
            <a:lvl2pPr lvl="1">
              <a:spcBef>
                <a:spcPts val="0"/>
              </a:spcBef>
              <a:buSzPct val="100000"/>
              <a:defRPr sz="3600"/>
            </a:lvl2pPr>
            <a:lvl3pPr lvl="2">
              <a:spcBef>
                <a:spcPts val="0"/>
              </a:spcBef>
              <a:buSzPct val="100000"/>
              <a:defRPr sz="3600"/>
            </a:lvl3pPr>
            <a:lvl4pPr lvl="3">
              <a:spcBef>
                <a:spcPts val="0"/>
              </a:spcBef>
              <a:buSzPct val="100000"/>
              <a:defRPr sz="3600"/>
            </a:lvl4pPr>
            <a:lvl5pPr lvl="4">
              <a:spcBef>
                <a:spcPts val="0"/>
              </a:spcBef>
              <a:buSzPct val="100000"/>
              <a:defRPr sz="3600"/>
            </a:lvl5pPr>
            <a:lvl6pPr lvl="5">
              <a:spcBef>
                <a:spcPts val="0"/>
              </a:spcBef>
              <a:buSzPct val="100000"/>
              <a:defRPr sz="3600"/>
            </a:lvl6pPr>
            <a:lvl7pPr lvl="6">
              <a:spcBef>
                <a:spcPts val="0"/>
              </a:spcBef>
              <a:buSzPct val="100000"/>
              <a:defRPr sz="3600"/>
            </a:lvl7pPr>
            <a:lvl8pPr lvl="7">
              <a:spcBef>
                <a:spcPts val="0"/>
              </a:spcBef>
              <a:buSzPct val="100000"/>
              <a:defRPr sz="3600"/>
            </a:lvl8pPr>
            <a:lvl9pPr lvl="8">
              <a:spcBef>
                <a:spcPts val="0"/>
              </a:spcBef>
              <a:buSzPct val="100000"/>
              <a:defRPr sz="3600"/>
            </a:lvl9pPr>
          </a:lstStyle>
          <a:p>
            <a:r>
              <a:rPr lang="en-US" dirty="0"/>
              <a:t>Click to edit Master title style</a:t>
            </a:r>
            <a:endParaRPr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5E5F72-A700-2B41-902D-0ACD7FAE97AB}" type="slidenum">
              <a:rPr lang="en-US" smtClean="0"/>
              <a:t>‹#›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900"/>
            </a:lvl1pPr>
          </a:lstStyle>
          <a:p>
            <a:r>
              <a:rPr lang="en-US" dirty="0"/>
              <a:t>Game Theory © Mike Shor 2021</a:t>
            </a:r>
          </a:p>
        </p:txBody>
      </p:sp>
    </p:spTree>
    <p:extLst>
      <p:ext uri="{BB962C8B-B14F-4D97-AF65-F5344CB8AC3E}">
        <p14:creationId xmlns:p14="http://schemas.microsoft.com/office/powerpoint/2010/main" val="12253296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+ 1 column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hape 24"/>
          <p:cNvCxnSpPr>
            <a:cxnSpLocks noChangeShapeType="1"/>
          </p:cNvCxnSpPr>
          <p:nvPr/>
        </p:nvCxnSpPr>
        <p:spPr bwMode="auto">
          <a:xfrm>
            <a:off x="0" y="1131888"/>
            <a:ext cx="1376363" cy="0"/>
          </a:xfrm>
          <a:prstGeom prst="straightConnector1">
            <a:avLst/>
          </a:prstGeom>
          <a:noFill/>
          <a:ln w="9525">
            <a:solidFill>
              <a:srgbClr val="CCCCCC"/>
            </a:solidFill>
            <a:round/>
            <a:headEnd type="none" w="lg" len="lg"/>
            <a:tailEnd type="non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5" name="Shape 25"/>
          <p:cNvSpPr>
            <a:spLocks noChangeArrowheads="1"/>
          </p:cNvSpPr>
          <p:nvPr/>
        </p:nvSpPr>
        <p:spPr bwMode="auto">
          <a:xfrm>
            <a:off x="817563" y="928688"/>
            <a:ext cx="406400" cy="406400"/>
          </a:xfrm>
          <a:prstGeom prst="ellipse">
            <a:avLst/>
          </a:prstGeom>
          <a:solidFill>
            <a:srgbClr val="A2844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>
            <a:lvl1pPr>
              <a:defRPr sz="140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1pPr>
            <a:lvl2pPr marL="742950" indent="-285750">
              <a:defRPr sz="140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2pPr>
            <a:lvl3pPr marL="1143000" indent="-228600">
              <a:defRPr sz="140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3pPr>
            <a:lvl4pPr marL="1600200" indent="-228600">
              <a:defRPr sz="140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4pPr>
            <a:lvl5pPr marL="2057400" indent="-228600">
              <a:defRPr sz="140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cxnSp>
        <p:nvCxnSpPr>
          <p:cNvPr id="6" name="Shape 28"/>
          <p:cNvCxnSpPr>
            <a:cxnSpLocks noChangeShapeType="1"/>
          </p:cNvCxnSpPr>
          <p:nvPr/>
        </p:nvCxnSpPr>
        <p:spPr bwMode="auto">
          <a:xfrm>
            <a:off x="5265738" y="1131888"/>
            <a:ext cx="3878262" cy="0"/>
          </a:xfrm>
          <a:prstGeom prst="straightConnector1">
            <a:avLst/>
          </a:prstGeom>
          <a:noFill/>
          <a:ln w="9525">
            <a:solidFill>
              <a:srgbClr val="CCCCCC"/>
            </a:solidFill>
            <a:round/>
            <a:headEnd type="none" w="lg" len="lg"/>
            <a:tailEnd type="non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7" name="Shape 27"/>
          <p:cNvSpPr txBox="1">
            <a:spLocks noGrp="1"/>
          </p:cNvSpPr>
          <p:nvPr>
            <p:ph type="body" idx="1"/>
          </p:nvPr>
        </p:nvSpPr>
        <p:spPr>
          <a:xfrm>
            <a:off x="1381250" y="1616470"/>
            <a:ext cx="6809700" cy="3112200"/>
          </a:xfrm>
          <a:prstGeom prst="rect">
            <a:avLst/>
          </a:prstGeom>
        </p:spPr>
        <p:txBody>
          <a:bodyPr/>
          <a:lstStyle>
            <a:lvl1pPr lvl="0" rtl="0">
              <a:spcBef>
                <a:spcPts val="600"/>
              </a:spcBef>
              <a:buClr>
                <a:srgbClr val="A28448"/>
              </a:buClr>
              <a:buSzPct val="100000"/>
              <a:buFont typeface="Quattrocento Sans"/>
              <a:buChar char="◉"/>
              <a:defRPr sz="2400">
                <a:latin typeface="Arial" charset="0"/>
                <a:ea typeface="Arial" charset="0"/>
                <a:cs typeface="Arial" charset="0"/>
                <a:sym typeface="Quattrocento Sans"/>
              </a:defRPr>
            </a:lvl1pPr>
            <a:lvl2pPr lvl="1" rtl="0">
              <a:spcBef>
                <a:spcPts val="480"/>
              </a:spcBef>
              <a:buClr>
                <a:srgbClr val="FFCD00"/>
              </a:buClr>
              <a:buSzPct val="100000"/>
              <a:buFont typeface="Quattrocento Sans"/>
              <a:defRPr sz="2000">
                <a:latin typeface="Quattrocento Sans"/>
                <a:ea typeface="Quattrocento Sans"/>
                <a:cs typeface="Quattrocento Sans"/>
                <a:sym typeface="Quattrocento Sans"/>
              </a:defRPr>
            </a:lvl2pPr>
            <a:lvl3pPr lvl="2" rtl="0">
              <a:spcBef>
                <a:spcPts val="480"/>
              </a:spcBef>
              <a:buClr>
                <a:srgbClr val="FFCD00"/>
              </a:buClr>
              <a:buSzPct val="100000"/>
              <a:buFont typeface="Quattrocento Sans"/>
              <a:defRPr sz="2000">
                <a:latin typeface="Quattrocento Sans"/>
                <a:ea typeface="Quattrocento Sans"/>
                <a:cs typeface="Quattrocento Sans"/>
                <a:sym typeface="Quattrocento Sans"/>
              </a:defRPr>
            </a:lvl3pPr>
            <a:lvl4pPr lvl="3" rtl="0">
              <a:spcBef>
                <a:spcPts val="360"/>
              </a:spcBef>
              <a:buClr>
                <a:srgbClr val="FFCD00"/>
              </a:buClr>
              <a:buSzPct val="100000"/>
              <a:buFont typeface="Quattrocento Sans"/>
              <a:defRPr sz="1800">
                <a:latin typeface="Quattrocento Sans"/>
                <a:ea typeface="Quattrocento Sans"/>
                <a:cs typeface="Quattrocento Sans"/>
                <a:sym typeface="Quattrocento Sans"/>
              </a:defRPr>
            </a:lvl4pPr>
            <a:lvl5pPr lvl="4" rtl="0">
              <a:spcBef>
                <a:spcPts val="360"/>
              </a:spcBef>
              <a:buClr>
                <a:srgbClr val="FFCD00"/>
              </a:buClr>
              <a:buSzPct val="100000"/>
              <a:buFont typeface="Quattrocento Sans"/>
              <a:defRPr sz="1800">
                <a:latin typeface="Quattrocento Sans"/>
                <a:ea typeface="Quattrocento Sans"/>
                <a:cs typeface="Quattrocento Sans"/>
                <a:sym typeface="Quattrocento Sans"/>
              </a:defRPr>
            </a:lvl5pPr>
            <a:lvl6pPr lvl="5" rtl="0">
              <a:spcBef>
                <a:spcPts val="360"/>
              </a:spcBef>
              <a:buClr>
                <a:srgbClr val="FFCD00"/>
              </a:buClr>
              <a:buSzPct val="100000"/>
              <a:buFont typeface="Quattrocento Sans"/>
              <a:defRPr sz="1800">
                <a:latin typeface="Quattrocento Sans"/>
                <a:ea typeface="Quattrocento Sans"/>
                <a:cs typeface="Quattrocento Sans"/>
                <a:sym typeface="Quattrocento Sans"/>
              </a:defRPr>
            </a:lvl6pPr>
            <a:lvl7pPr lvl="6" rtl="0">
              <a:spcBef>
                <a:spcPts val="360"/>
              </a:spcBef>
              <a:buClr>
                <a:srgbClr val="FFCD00"/>
              </a:buClr>
              <a:buSzPct val="100000"/>
              <a:buFont typeface="Quattrocento Sans"/>
              <a:defRPr sz="1800">
                <a:latin typeface="Quattrocento Sans"/>
                <a:ea typeface="Quattrocento Sans"/>
                <a:cs typeface="Quattrocento Sans"/>
                <a:sym typeface="Quattrocento Sans"/>
              </a:defRPr>
            </a:lvl7pPr>
            <a:lvl8pPr lvl="7" rtl="0">
              <a:spcBef>
                <a:spcPts val="360"/>
              </a:spcBef>
              <a:buClr>
                <a:srgbClr val="FFCD00"/>
              </a:buClr>
              <a:buSzPct val="100000"/>
              <a:buFont typeface="Quattrocento Sans"/>
              <a:defRPr sz="1800">
                <a:latin typeface="Quattrocento Sans"/>
                <a:ea typeface="Quattrocento Sans"/>
                <a:cs typeface="Quattrocento Sans"/>
                <a:sym typeface="Quattrocento Sans"/>
              </a:defRPr>
            </a:lvl8pPr>
            <a:lvl9pPr lvl="8" rtl="0">
              <a:spcBef>
                <a:spcPts val="360"/>
              </a:spcBef>
              <a:buClr>
                <a:srgbClr val="FFCD00"/>
              </a:buClr>
              <a:buSzPct val="100000"/>
              <a:buFont typeface="Quattrocento Sans"/>
              <a:defRPr sz="1800">
                <a:latin typeface="Quattrocento Sans"/>
                <a:ea typeface="Quattrocento Sans"/>
                <a:cs typeface="Quattrocento Sans"/>
                <a:sym typeface="Quattrocento Sans"/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5E5F72-A700-2B41-902D-0ACD7FAE97AB}" type="slidenum">
              <a:rPr lang="en-US" smtClean="0"/>
              <a:t>‹#›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Game Theory © Mike Shor 2021</a:t>
            </a:r>
          </a:p>
        </p:txBody>
      </p:sp>
    </p:spTree>
    <p:extLst>
      <p:ext uri="{BB962C8B-B14F-4D97-AF65-F5344CB8AC3E}">
        <p14:creationId xmlns:p14="http://schemas.microsoft.com/office/powerpoint/2010/main" val="7732234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Shape 6"/>
          <p:cNvSpPr txBox="1">
            <a:spLocks noGrp="1"/>
          </p:cNvSpPr>
          <p:nvPr>
            <p:ph type="body" idx="1"/>
          </p:nvPr>
        </p:nvSpPr>
        <p:spPr bwMode="auto">
          <a:xfrm>
            <a:off x="1381125" y="1616075"/>
            <a:ext cx="6810375" cy="3113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25" tIns="91425" rIns="91425" bIns="91425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 altLang="en-US" dirty="0">
              <a:sym typeface="Arial" charset="0"/>
            </a:endParaRPr>
          </a:p>
        </p:txBody>
      </p:sp>
      <p:sp>
        <p:nvSpPr>
          <p:cNvPr id="1027" name="Shape 7"/>
          <p:cNvSpPr txBox="1">
            <a:spLocks noGrp="1"/>
          </p:cNvSpPr>
          <p:nvPr>
            <p:ph type="title"/>
          </p:nvPr>
        </p:nvSpPr>
        <p:spPr bwMode="auto">
          <a:xfrm>
            <a:off x="1381125" y="936625"/>
            <a:ext cx="6810375" cy="436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25" tIns="91425" rIns="91425" bIns="91425" numCol="1" anchor="ctr" anchorCtr="0" compatLnSpc="1">
            <a:prstTxWarp prst="textNoShape">
              <a:avLst/>
            </a:prstTxWarp>
          </a:bodyPr>
          <a:lstStyle/>
          <a:p>
            <a:pPr lvl="0"/>
            <a:endParaRPr lang="en-US" altLang="en-US" dirty="0">
              <a:sym typeface="Arial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4637"/>
          </a:xfrm>
          <a:prstGeom prst="rect">
            <a:avLst/>
          </a:prstGeom>
          <a:noFill/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15E5F72-A700-2B41-902D-0ACD7FAE97AB}" type="slidenum">
              <a:rPr lang="en-US" smtClean="0"/>
              <a:t>‹#›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209550" y="4767263"/>
            <a:ext cx="30861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/>
              <a:t>Game Theory © Mike Shor 2021</a:t>
            </a: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69" r:id="rId1"/>
    <p:sldLayoutId id="2147483672" r:id="rId2"/>
  </p:sldLayoutIdLst>
  <p:transition>
    <p:fade/>
  </p:transition>
  <p:hf hd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algn="l" rtl="0" eaLnBrk="1" fontAlgn="base" hangingPunct="1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Arial" charset="0"/>
          <a:ea typeface="Arial" charset="0"/>
          <a:cs typeface="Arial" charset="0"/>
          <a:sym typeface="Arial" charset="0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Arial" charset="0"/>
          <a:ea typeface="Arial" charset="0"/>
          <a:cs typeface="Arial" charset="0"/>
          <a:sym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Arial" charset="0"/>
          <a:ea typeface="Arial" charset="0"/>
          <a:cs typeface="Arial" charset="0"/>
          <a:sym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Arial" charset="0"/>
          <a:ea typeface="Arial" charset="0"/>
          <a:cs typeface="Arial" charset="0"/>
          <a:sym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Arial" charset="0"/>
          <a:ea typeface="Arial" charset="0"/>
          <a:cs typeface="Arial" charset="0"/>
          <a:sym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Arial" charset="0"/>
          <a:ea typeface="Arial" charset="0"/>
          <a:cs typeface="Arial" charset="0"/>
          <a:sym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Arial" charset="0"/>
          <a:ea typeface="Arial" charset="0"/>
          <a:cs typeface="Arial" charset="0"/>
          <a:sym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Arial" charset="0"/>
          <a:ea typeface="Arial" charset="0"/>
          <a:cs typeface="Arial" charset="0"/>
          <a:sym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Arial" charset="0"/>
          <a:ea typeface="Arial" charset="0"/>
          <a:cs typeface="Arial" charset="0"/>
          <a:sym typeface="Arial" charset="0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L="342900" indent="-342900" algn="l" rtl="0" eaLnBrk="1" fontAlgn="base" hangingPunct="1">
        <a:spcBef>
          <a:spcPct val="0"/>
        </a:spcBef>
        <a:spcAft>
          <a:spcPct val="0"/>
        </a:spcAft>
        <a:buClr>
          <a:srgbClr val="A28448"/>
        </a:buClr>
        <a:buFont typeface="Quattrocento Sans" charset="0"/>
        <a:buChar char="◉"/>
        <a:defRPr sz="1400">
          <a:solidFill>
            <a:srgbClr val="000000"/>
          </a:solidFill>
          <a:latin typeface="Arial" charset="0"/>
          <a:ea typeface="Arial" charset="0"/>
          <a:cs typeface="Arial" charset="0"/>
          <a:sym typeface="Arial" charset="0"/>
        </a:defRPr>
      </a:lvl1pPr>
      <a:lvl2pPr lvl="1" algn="l" rtl="0" eaLnBrk="1" fontAlgn="base" hangingPunct="1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Arial"/>
          <a:ea typeface="Arial"/>
          <a:cs typeface="Arial"/>
          <a:sym typeface="Arial" charset="0"/>
        </a:defRPr>
      </a:lvl2pPr>
      <a:lvl3pPr lvl="2" algn="l" rtl="0" eaLnBrk="1" fontAlgn="base" hangingPunct="1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Arial"/>
          <a:ea typeface="Arial"/>
          <a:cs typeface="Arial"/>
          <a:sym typeface="Arial" charset="0"/>
        </a:defRPr>
      </a:lvl3pPr>
      <a:lvl4pPr lvl="3" algn="l" rtl="0" eaLnBrk="1" fontAlgn="base" hangingPunct="1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Arial"/>
          <a:ea typeface="Arial"/>
          <a:cs typeface="Arial"/>
          <a:sym typeface="Arial" charset="0"/>
        </a:defRPr>
      </a:lvl4pPr>
      <a:lvl5pPr lvl="4" algn="l" rtl="0" eaLnBrk="1" fontAlgn="base" hangingPunct="1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Arial"/>
          <a:ea typeface="Arial"/>
          <a:cs typeface="Arial"/>
          <a:sym typeface="Arial" charset="0"/>
        </a:defRPr>
      </a:lvl5pPr>
      <a:lvl6pPr marR="0" lvl="5" algn="l" rtl="0" eaLnBrk="1" hangingPunct="1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 eaLnBrk="1" hangingPunct="1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 eaLnBrk="1" hangingPunct="1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 eaLnBrk="1" hangingPunct="1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 eaLnBrk="1" hangingPunct="1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 eaLnBrk="1" hangingPunct="1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 eaLnBrk="1" hangingPunct="1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 eaLnBrk="1" hangingPunct="1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 eaLnBrk="1" hangingPunct="1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 eaLnBrk="1" hangingPunct="1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 eaLnBrk="1" hangingPunct="1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 eaLnBrk="1" hangingPunct="1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 eaLnBrk="1" hangingPunct="1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tif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Shape 61"/>
          <p:cNvSpPr txBox="1"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pPr eaLnBrk="1" fontAlgn="auto" hangingPunct="1">
              <a:spcAft>
                <a:spcPts val="0"/>
              </a:spcAft>
              <a:buFont typeface="Lora"/>
              <a:buNone/>
              <a:defRPr/>
            </a:pPr>
            <a:r>
              <a:rPr lang="en-US" b="1" dirty="0">
                <a:latin typeface="Arial" charset="0"/>
                <a:ea typeface="Arial" charset="0"/>
                <a:cs typeface="Arial" charset="0"/>
                <a:sym typeface="Lora"/>
              </a:rPr>
              <a:t>Game 2</a:t>
            </a:r>
            <a:endParaRPr lang="en" b="1" dirty="0">
              <a:latin typeface="Arial" charset="0"/>
              <a:ea typeface="Arial" charset="0"/>
              <a:cs typeface="Arial" charset="0"/>
              <a:sym typeface="Lora"/>
            </a:endParaRPr>
          </a:p>
        </p:txBody>
      </p:sp>
      <p:sp>
        <p:nvSpPr>
          <p:cNvPr id="3" name="Shape 61"/>
          <p:cNvSpPr txBox="1">
            <a:spLocks/>
          </p:cNvSpPr>
          <p:nvPr/>
        </p:nvSpPr>
        <p:spPr bwMode="auto">
          <a:xfrm>
            <a:off x="1943687" y="3702059"/>
            <a:ext cx="6939056" cy="4780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25" tIns="91425" rIns="91425" bIns="91425" numCol="1" anchor="b" anchorCtr="0" compatLnSpc="1">
            <a:prstTxWarp prst="textNoShape">
              <a:avLst/>
            </a:prstTxWarp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lvl="0" algn="l" rtl="0" eaLnBrk="1" fontAlgn="base" hangingPunct="1">
              <a:spcBef>
                <a:spcPts val="0"/>
              </a:spcBef>
              <a:spcAft>
                <a:spcPct val="0"/>
              </a:spcAft>
              <a:buSzPct val="100000"/>
              <a:defRPr sz="360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1pPr>
            <a:lvl2pPr lvl="1" algn="l" rtl="0" eaLnBrk="1" fontAlgn="base" hangingPunct="1">
              <a:spcBef>
                <a:spcPts val="0"/>
              </a:spcBef>
              <a:spcAft>
                <a:spcPct val="0"/>
              </a:spcAft>
              <a:buSzPct val="100000"/>
              <a:defRPr sz="360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2pPr>
            <a:lvl3pPr lvl="2" algn="l" rtl="0" eaLnBrk="1" fontAlgn="base" hangingPunct="1">
              <a:spcBef>
                <a:spcPts val="0"/>
              </a:spcBef>
              <a:spcAft>
                <a:spcPct val="0"/>
              </a:spcAft>
              <a:buSzPct val="100000"/>
              <a:defRPr sz="360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3pPr>
            <a:lvl4pPr lvl="3" algn="l" rtl="0" eaLnBrk="1" fontAlgn="base" hangingPunct="1">
              <a:spcBef>
                <a:spcPts val="0"/>
              </a:spcBef>
              <a:spcAft>
                <a:spcPct val="0"/>
              </a:spcAft>
              <a:buSzPct val="100000"/>
              <a:defRPr sz="360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4pPr>
            <a:lvl5pPr lvl="4" algn="l" rtl="0" eaLnBrk="1" fontAlgn="base" hangingPunct="1">
              <a:spcBef>
                <a:spcPts val="0"/>
              </a:spcBef>
              <a:spcAft>
                <a:spcPct val="0"/>
              </a:spcAft>
              <a:buSzPct val="100000"/>
              <a:defRPr sz="360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5pPr>
            <a:lvl6pPr marL="457200" lvl="5" algn="l" rtl="0" eaLnBrk="1" fontAlgn="base" hangingPunct="1">
              <a:spcBef>
                <a:spcPts val="0"/>
              </a:spcBef>
              <a:spcAft>
                <a:spcPct val="0"/>
              </a:spcAft>
              <a:buSzPct val="100000"/>
              <a:defRPr sz="360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6pPr>
            <a:lvl7pPr marL="914400" lvl="6" algn="l" rtl="0" eaLnBrk="1" fontAlgn="base" hangingPunct="1">
              <a:spcBef>
                <a:spcPts val="0"/>
              </a:spcBef>
              <a:spcAft>
                <a:spcPct val="0"/>
              </a:spcAft>
              <a:buSzPct val="100000"/>
              <a:defRPr sz="360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7pPr>
            <a:lvl8pPr marL="1371600" lvl="7" algn="l" rtl="0" eaLnBrk="1" fontAlgn="base" hangingPunct="1">
              <a:spcBef>
                <a:spcPts val="0"/>
              </a:spcBef>
              <a:spcAft>
                <a:spcPct val="0"/>
              </a:spcAft>
              <a:buSzPct val="100000"/>
              <a:defRPr sz="360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8pPr>
            <a:lvl9pPr marL="1828800" lvl="8" algn="l" rtl="0" eaLnBrk="1" fontAlgn="base" hangingPunct="1">
              <a:spcBef>
                <a:spcPts val="0"/>
              </a:spcBef>
              <a:spcAft>
                <a:spcPct val="0"/>
              </a:spcAft>
              <a:buSzPct val="100000"/>
              <a:defRPr sz="360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9pPr>
          </a:lstStyle>
          <a:p>
            <a:pPr fontAlgn="auto">
              <a:spcAft>
                <a:spcPts val="0"/>
              </a:spcAft>
              <a:buFont typeface="Lora"/>
              <a:buNone/>
              <a:defRPr/>
            </a:pPr>
            <a:r>
              <a:rPr lang="en-US" sz="2000" b="1" kern="0" dirty="0">
                <a:solidFill>
                  <a:srgbClr val="1A172C"/>
                </a:solidFill>
                <a:sym typeface="Lora"/>
              </a:rPr>
              <a:t>Dominant Strategies</a:t>
            </a:r>
            <a:endParaRPr lang="en" sz="2000" b="1" kern="0" dirty="0">
              <a:sym typeface="Lora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179264" y="3448041"/>
            <a:ext cx="449513" cy="474665"/>
          </a:xfrm>
          <a:prstGeom prst="rect">
            <a:avLst/>
          </a:prstGeom>
        </p:spPr>
      </p:pic>
    </p:spTree>
  </p:cSld>
  <p:clrMapOvr>
    <a:masterClrMapping/>
  </p:clrMapOvr>
  <p:transition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3">
            <a:extLst>
              <a:ext uri="{FF2B5EF4-FFF2-40B4-BE49-F238E27FC236}">
                <a16:creationId xmlns:a16="http://schemas.microsoft.com/office/drawing/2014/main" id="{F1D44A31-C947-C042-B451-A7C9E474DEE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 dirty="0">
              <a:ea typeface="ＭＳ Ｐゴシック" panose="020B0600070205080204" pitchFamily="34" charset="-128"/>
            </a:endParaRPr>
          </a:p>
          <a:p>
            <a:pPr>
              <a:spcBef>
                <a:spcPts val="0"/>
              </a:spcBef>
            </a:pPr>
            <a:r>
              <a:rPr lang="en-US" altLang="en-US" dirty="0">
                <a:ea typeface="Verdana" panose="020B060403050404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2800" dirty="0"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“</a:t>
            </a:r>
            <a:r>
              <a:rPr lang="en-US" altLang="en-US" dirty="0">
                <a:ea typeface="Verdana" panose="020B0604030504040204" pitchFamily="34" charset="0"/>
                <a:cs typeface="Calibri" panose="020F0502020204030204" pitchFamily="34" charset="0"/>
              </a:rPr>
              <a:t> </a:t>
            </a:r>
            <a:r>
              <a:rPr lang="en-US" altLang="en-US" dirty="0">
                <a:ea typeface="ＭＳ Ｐゴシック" panose="020B0600070205080204" pitchFamily="34" charset="-128"/>
              </a:rPr>
              <a:t>We are in competition.</a:t>
            </a:r>
            <a:r>
              <a:rPr lang="en-US" altLang="en-US" dirty="0">
                <a:ea typeface="Verdana" panose="020B060403050404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2800" dirty="0"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”</a:t>
            </a:r>
            <a:r>
              <a:rPr lang="en-US" altLang="en-US" dirty="0">
                <a:ea typeface="ＭＳ Ｐゴシック" panose="020B0600070205080204" pitchFamily="34" charset="-128"/>
              </a:rPr>
              <a:t> </a:t>
            </a:r>
          </a:p>
          <a:p>
            <a:pPr>
              <a:spcBef>
                <a:spcPts val="0"/>
              </a:spcBef>
            </a:pPr>
            <a:r>
              <a:rPr lang="en-US" altLang="en-US" dirty="0">
                <a:ea typeface="Verdana" panose="020B060403050404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3200" dirty="0"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“</a:t>
            </a:r>
            <a:r>
              <a:rPr lang="en-US" altLang="en-US" dirty="0">
                <a:ea typeface="Verdana" panose="020B0604030504040204" pitchFamily="34" charset="0"/>
                <a:cs typeface="Calibri" panose="020F0502020204030204" pitchFamily="34" charset="0"/>
              </a:rPr>
              <a:t> </a:t>
            </a:r>
            <a:r>
              <a:rPr lang="en-US" altLang="en-US" dirty="0">
                <a:ea typeface="ＭＳ Ｐゴシック" panose="020B0600070205080204" pitchFamily="34" charset="-128"/>
              </a:rPr>
              <a:t>I’m taking someone down with me!</a:t>
            </a:r>
            <a:r>
              <a:rPr lang="en-US" altLang="en-US" dirty="0">
                <a:ea typeface="Verdana" panose="020B060403050404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3200" dirty="0"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”</a:t>
            </a:r>
            <a:endParaRPr lang="en-US" altLang="en-US" dirty="0">
              <a:ea typeface="ＭＳ Ｐゴシック" panose="020B0600070205080204" pitchFamily="34" charset="-128"/>
            </a:endParaRPr>
          </a:p>
          <a:p>
            <a:pPr>
              <a:spcBef>
                <a:spcPts val="0"/>
              </a:spcBef>
            </a:pPr>
            <a:r>
              <a:rPr lang="en-US" altLang="en-US" dirty="0">
                <a:ea typeface="Verdana" panose="020B060403050404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3200" dirty="0"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“</a:t>
            </a:r>
            <a:r>
              <a:rPr lang="en-US" altLang="en-US" dirty="0">
                <a:ea typeface="Verdana" panose="020B0604030504040204" pitchFamily="34" charset="0"/>
                <a:cs typeface="Calibri" panose="020F0502020204030204" pitchFamily="34" charset="0"/>
              </a:rPr>
              <a:t> </a:t>
            </a:r>
            <a:r>
              <a:rPr lang="en-US" altLang="en-US" dirty="0">
                <a:ea typeface="ＭＳ Ｐゴシック" panose="020B0600070205080204" pitchFamily="34" charset="-128"/>
              </a:rPr>
              <a:t>I lose 30 but they lose 100.</a:t>
            </a:r>
            <a:r>
              <a:rPr lang="en-US" altLang="en-US" dirty="0">
                <a:ea typeface="Verdana" panose="020B060403050404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3200" dirty="0"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”</a:t>
            </a:r>
          </a:p>
          <a:p>
            <a:pPr>
              <a:spcBef>
                <a:spcPts val="0"/>
              </a:spcBef>
            </a:pPr>
            <a:r>
              <a:rPr lang="en-US" altLang="en-US" dirty="0">
                <a:ea typeface="Verdana" panose="020B060403050404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3200" dirty="0"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“</a:t>
            </a:r>
            <a:r>
              <a:rPr lang="en-US" altLang="en-US" dirty="0">
                <a:ea typeface="Verdana" panose="020B0604030504040204" pitchFamily="34" charset="0"/>
                <a:cs typeface="Calibri" panose="020F0502020204030204" pitchFamily="34" charset="0"/>
              </a:rPr>
              <a:t> </a:t>
            </a:r>
            <a:r>
              <a:rPr lang="en-US" altLang="en-US" dirty="0">
                <a:ea typeface="ＭＳ Ｐゴシック" panose="020B0600070205080204" pitchFamily="34" charset="-128"/>
              </a:rPr>
              <a:t>I was confused.</a:t>
            </a:r>
            <a:r>
              <a:rPr lang="en-US" altLang="en-US" dirty="0">
                <a:ea typeface="Verdana" panose="020B060403050404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3200" dirty="0"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”</a:t>
            </a:r>
            <a:endParaRPr lang="en-US" altLang="en-US" dirty="0">
              <a:ea typeface="ＭＳ Ｐゴシック" panose="020B0600070205080204" pitchFamily="34" charset="-128"/>
            </a:endParaRPr>
          </a:p>
        </p:txBody>
      </p:sp>
      <p:sp>
        <p:nvSpPr>
          <p:cNvPr id="24579" name="Slide Number Placeholder 4">
            <a:extLst>
              <a:ext uri="{FF2B5EF4-FFF2-40B4-BE49-F238E27FC236}">
                <a16:creationId xmlns:a16="http://schemas.microsoft.com/office/drawing/2014/main" id="{9CB69971-215F-D34C-A982-9EE56C2B296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040F76"/>
              </a:buClr>
              <a:buSzPct val="7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1pPr>
            <a:lvl2pPr marL="557213" indent="-214313">
              <a:spcBef>
                <a:spcPct val="20000"/>
              </a:spcBef>
              <a:buClr>
                <a:srgbClr val="040F76"/>
              </a:buClr>
              <a:buSzPct val="70000"/>
              <a:buFont typeface="Wingdings" pitchFamily="2" charset="2"/>
              <a:buChar char="q"/>
              <a:defRPr sz="21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857250" indent="-171450">
              <a:spcBef>
                <a:spcPct val="20000"/>
              </a:spcBef>
              <a:buClr>
                <a:srgbClr val="040F76"/>
              </a:buClr>
              <a:buSzPct val="75000"/>
              <a:buFont typeface="Wingdings" pitchFamily="2" charset="2"/>
              <a:buChar char="q"/>
              <a:defRPr sz="18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 marL="1200150" indent="-171450">
              <a:spcBef>
                <a:spcPct val="20000"/>
              </a:spcBef>
              <a:buClr>
                <a:srgbClr val="040F76"/>
              </a:buClr>
              <a:buSzPct val="70000"/>
              <a:buFont typeface="Wingdings" pitchFamily="2" charset="2"/>
              <a:buChar char="q"/>
              <a:defRPr sz="15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4pPr>
            <a:lvl5pPr marL="1543050" indent="-171450">
              <a:spcBef>
                <a:spcPct val="20000"/>
              </a:spcBef>
              <a:buClr>
                <a:srgbClr val="040F76"/>
              </a:buClr>
              <a:buSzPct val="75000"/>
              <a:buFont typeface="Wingdings" pitchFamily="2" charset="2"/>
              <a:buChar char="n"/>
              <a:defRPr sz="15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5pPr>
            <a:lvl6pPr marL="1885950" indent="-17145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40F76"/>
              </a:buClr>
              <a:buSzPct val="75000"/>
              <a:buFont typeface="Wingdings" pitchFamily="2" charset="2"/>
              <a:buChar char="n"/>
              <a:defRPr sz="15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6pPr>
            <a:lvl7pPr marL="2228850" indent="-17145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40F76"/>
              </a:buClr>
              <a:buSzPct val="75000"/>
              <a:buFont typeface="Wingdings" pitchFamily="2" charset="2"/>
              <a:buChar char="n"/>
              <a:defRPr sz="15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7pPr>
            <a:lvl8pPr marL="2571750" indent="-17145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40F76"/>
              </a:buClr>
              <a:buSzPct val="75000"/>
              <a:buFont typeface="Wingdings" pitchFamily="2" charset="2"/>
              <a:buChar char="n"/>
              <a:defRPr sz="15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8pPr>
            <a:lvl9pPr marL="2914650" indent="-17145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40F76"/>
              </a:buClr>
              <a:buSzPct val="75000"/>
              <a:buFont typeface="Wingdings" pitchFamily="2" charset="2"/>
              <a:buChar char="n"/>
              <a:defRPr sz="15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US" altLang="en-US" sz="750"/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fld id="{7541D233-43D2-A340-8625-11FBDBEE1A16}" type="slidenum">
              <a:rPr lang="en-US" altLang="en-US" sz="750"/>
              <a:pPr>
                <a:spcBef>
                  <a:spcPct val="0"/>
                </a:spcBef>
                <a:buClrTx/>
                <a:buSzTx/>
                <a:buFontTx/>
                <a:buNone/>
              </a:pPr>
              <a:t>10</a:t>
            </a:fld>
            <a:endParaRPr lang="en-US" altLang="en-US" sz="750"/>
          </a:p>
        </p:txBody>
      </p:sp>
      <p:sp>
        <p:nvSpPr>
          <p:cNvPr id="5" name="Title 5">
            <a:extLst>
              <a:ext uri="{FF2B5EF4-FFF2-40B4-BE49-F238E27FC236}">
                <a16:creationId xmlns:a16="http://schemas.microsoft.com/office/drawing/2014/main" id="{1130ED8E-8C0C-ED41-860A-16BBEC9C6167}"/>
              </a:ext>
            </a:extLst>
          </p:cNvPr>
          <p:cNvSpPr txBox="1">
            <a:spLocks/>
          </p:cNvSpPr>
          <p:nvPr/>
        </p:nvSpPr>
        <p:spPr bwMode="auto">
          <a:xfrm>
            <a:off x="1381125" y="922338"/>
            <a:ext cx="3878263" cy="436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25" tIns="91425" rIns="91425" bIns="91425" numCol="1" anchor="ctr" anchorCtr="0" compatLnSpc="1">
            <a:prstTxWarp prst="textNoShape">
              <a:avLst/>
            </a:prstTxWarp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9pPr>
          </a:lstStyle>
          <a:p>
            <a:r>
              <a:rPr lang="en-US" sz="2000" b="1" kern="0" dirty="0">
                <a:latin typeface="Verdana" charset="0"/>
                <a:ea typeface="Verdana" charset="0"/>
                <a:cs typeface="Verdana" charset="0"/>
              </a:rPr>
              <a:t>Why Play a </a:t>
            </a:r>
          </a:p>
          <a:p>
            <a:r>
              <a:rPr lang="en-US" sz="2000" b="1" kern="0" dirty="0">
                <a:latin typeface="Verdana" charset="0"/>
                <a:ea typeface="Verdana" charset="0"/>
                <a:cs typeface="Verdana" charset="0"/>
              </a:rPr>
              <a:t>Dominated Strategy?</a:t>
            </a:r>
          </a:p>
        </p:txBody>
      </p:sp>
    </p:spTree>
    <p:extLst>
      <p:ext uri="{BB962C8B-B14F-4D97-AF65-F5344CB8AC3E}">
        <p14:creationId xmlns:p14="http://schemas.microsoft.com/office/powerpoint/2010/main" val="273768318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3">
            <a:extLst>
              <a:ext uri="{FF2B5EF4-FFF2-40B4-BE49-F238E27FC236}">
                <a16:creationId xmlns:a16="http://schemas.microsoft.com/office/drawing/2014/main" id="{F1D44A31-C947-C042-B451-A7C9E474DEE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 dirty="0">
                <a:ea typeface="ＭＳ Ｐゴシック" panose="020B0600070205080204" pitchFamily="34" charset="-128"/>
              </a:rPr>
              <a:t>Rationality (NYTimes editors)</a:t>
            </a:r>
          </a:p>
          <a:p>
            <a:pPr marL="804863" indent="-504825">
              <a:spcBef>
                <a:spcPts val="400"/>
              </a:spcBef>
            </a:pPr>
            <a:r>
              <a:rPr lang="en-US" altLang="en-US" sz="2000" dirty="0">
                <a:ea typeface="Arial" panose="020B0604020202020204" pitchFamily="34" charset="0"/>
              </a:rPr>
              <a:t>UConn:		90% pick Grenada</a:t>
            </a:r>
          </a:p>
          <a:p>
            <a:pPr marL="804863" indent="-504825">
              <a:spcBef>
                <a:spcPts val="400"/>
              </a:spcBef>
            </a:pPr>
            <a:r>
              <a:rPr lang="en-US" altLang="en-US" sz="2000" dirty="0">
                <a:ea typeface="Arial" panose="020B0604020202020204" pitchFamily="34" charset="0"/>
              </a:rPr>
              <a:t>Vanderbilt:	90% pick Grenada</a:t>
            </a:r>
          </a:p>
          <a:p>
            <a:pPr marL="804863" indent="-504825">
              <a:spcBef>
                <a:spcPts val="400"/>
              </a:spcBef>
            </a:pPr>
            <a:r>
              <a:rPr lang="en-US" altLang="en-US" sz="2000" dirty="0">
                <a:ea typeface="Arial" panose="020B0604020202020204" pitchFamily="34" charset="0"/>
              </a:rPr>
              <a:t>Rutgers:		92% pick Grenada</a:t>
            </a:r>
          </a:p>
          <a:p>
            <a:pPr>
              <a:spcBef>
                <a:spcPts val="400"/>
              </a:spcBef>
            </a:pPr>
            <a:endParaRPr lang="en-US" altLang="en-US" sz="1800" dirty="0">
              <a:ea typeface="ＭＳ Ｐゴシック" panose="020B0600070205080204" pitchFamily="34" charset="-128"/>
            </a:endParaRPr>
          </a:p>
          <a:p>
            <a:r>
              <a:rPr lang="en-US" altLang="en-US" dirty="0">
                <a:ea typeface="ＭＳ Ｐゴシック" panose="020B0600070205080204" pitchFamily="34" charset="-128"/>
              </a:rPr>
              <a:t>Common Knowledge (CNN editors)</a:t>
            </a:r>
          </a:p>
          <a:p>
            <a:pPr marL="804863" indent="-504825">
              <a:spcBef>
                <a:spcPts val="400"/>
              </a:spcBef>
            </a:pPr>
            <a:r>
              <a:rPr lang="en-US" altLang="en-US" sz="2000" dirty="0">
                <a:ea typeface="Arial" panose="020B0604020202020204" pitchFamily="34" charset="0"/>
              </a:rPr>
              <a:t>UConn:		52% pick Scandal</a:t>
            </a:r>
          </a:p>
          <a:p>
            <a:pPr marL="804863" indent="-504825">
              <a:spcBef>
                <a:spcPts val="400"/>
              </a:spcBef>
            </a:pPr>
            <a:r>
              <a:rPr lang="en-US" altLang="en-US" sz="2000" dirty="0">
                <a:ea typeface="Arial" panose="020B0604020202020204" pitchFamily="34" charset="0"/>
              </a:rPr>
              <a:t>Vanderbilt:	56% pick Scandal</a:t>
            </a:r>
          </a:p>
          <a:p>
            <a:pPr marL="804863" indent="-504825">
              <a:spcBef>
                <a:spcPts val="400"/>
              </a:spcBef>
            </a:pPr>
            <a:r>
              <a:rPr lang="en-US" altLang="en-US" sz="2000" dirty="0">
                <a:ea typeface="Arial" panose="020B0604020202020204" pitchFamily="34" charset="0"/>
              </a:rPr>
              <a:t>Rutgers:		56% pick Scandal</a:t>
            </a:r>
          </a:p>
        </p:txBody>
      </p:sp>
      <p:sp>
        <p:nvSpPr>
          <p:cNvPr id="24579" name="Slide Number Placeholder 4">
            <a:extLst>
              <a:ext uri="{FF2B5EF4-FFF2-40B4-BE49-F238E27FC236}">
                <a16:creationId xmlns:a16="http://schemas.microsoft.com/office/drawing/2014/main" id="{9CB69971-215F-D34C-A982-9EE56C2B296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040F76"/>
              </a:buClr>
              <a:buSzPct val="7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1pPr>
            <a:lvl2pPr marL="557213" indent="-214313">
              <a:spcBef>
                <a:spcPct val="20000"/>
              </a:spcBef>
              <a:buClr>
                <a:srgbClr val="040F76"/>
              </a:buClr>
              <a:buSzPct val="70000"/>
              <a:buFont typeface="Wingdings" pitchFamily="2" charset="2"/>
              <a:buChar char="q"/>
              <a:defRPr sz="21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857250" indent="-171450">
              <a:spcBef>
                <a:spcPct val="20000"/>
              </a:spcBef>
              <a:buClr>
                <a:srgbClr val="040F76"/>
              </a:buClr>
              <a:buSzPct val="75000"/>
              <a:buFont typeface="Wingdings" pitchFamily="2" charset="2"/>
              <a:buChar char="q"/>
              <a:defRPr sz="18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 marL="1200150" indent="-171450">
              <a:spcBef>
                <a:spcPct val="20000"/>
              </a:spcBef>
              <a:buClr>
                <a:srgbClr val="040F76"/>
              </a:buClr>
              <a:buSzPct val="70000"/>
              <a:buFont typeface="Wingdings" pitchFamily="2" charset="2"/>
              <a:buChar char="q"/>
              <a:defRPr sz="15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4pPr>
            <a:lvl5pPr marL="1543050" indent="-171450">
              <a:spcBef>
                <a:spcPct val="20000"/>
              </a:spcBef>
              <a:buClr>
                <a:srgbClr val="040F76"/>
              </a:buClr>
              <a:buSzPct val="75000"/>
              <a:buFont typeface="Wingdings" pitchFamily="2" charset="2"/>
              <a:buChar char="n"/>
              <a:defRPr sz="15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5pPr>
            <a:lvl6pPr marL="1885950" indent="-17145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40F76"/>
              </a:buClr>
              <a:buSzPct val="75000"/>
              <a:buFont typeface="Wingdings" pitchFamily="2" charset="2"/>
              <a:buChar char="n"/>
              <a:defRPr sz="15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6pPr>
            <a:lvl7pPr marL="2228850" indent="-17145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40F76"/>
              </a:buClr>
              <a:buSzPct val="75000"/>
              <a:buFont typeface="Wingdings" pitchFamily="2" charset="2"/>
              <a:buChar char="n"/>
              <a:defRPr sz="15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7pPr>
            <a:lvl8pPr marL="2571750" indent="-17145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40F76"/>
              </a:buClr>
              <a:buSzPct val="75000"/>
              <a:buFont typeface="Wingdings" pitchFamily="2" charset="2"/>
              <a:buChar char="n"/>
              <a:defRPr sz="15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8pPr>
            <a:lvl9pPr marL="2914650" indent="-17145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40F76"/>
              </a:buClr>
              <a:buSzPct val="75000"/>
              <a:buFont typeface="Wingdings" pitchFamily="2" charset="2"/>
              <a:buChar char="n"/>
              <a:defRPr sz="15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US" altLang="en-US" sz="750"/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fld id="{7541D233-43D2-A340-8625-11FBDBEE1A16}" type="slidenum">
              <a:rPr lang="en-US" altLang="en-US" sz="750"/>
              <a:pPr>
                <a:spcBef>
                  <a:spcPct val="0"/>
                </a:spcBef>
                <a:buClrTx/>
                <a:buSzTx/>
                <a:buFontTx/>
                <a:buNone/>
              </a:pPr>
              <a:t>11</a:t>
            </a:fld>
            <a:endParaRPr lang="en-US" altLang="en-US" sz="750"/>
          </a:p>
        </p:txBody>
      </p:sp>
      <p:sp>
        <p:nvSpPr>
          <p:cNvPr id="5" name="Title 5">
            <a:extLst>
              <a:ext uri="{FF2B5EF4-FFF2-40B4-BE49-F238E27FC236}">
                <a16:creationId xmlns:a16="http://schemas.microsoft.com/office/drawing/2014/main" id="{1130ED8E-8C0C-ED41-860A-16BBEC9C6167}"/>
              </a:ext>
            </a:extLst>
          </p:cNvPr>
          <p:cNvSpPr txBox="1">
            <a:spLocks/>
          </p:cNvSpPr>
          <p:nvPr/>
        </p:nvSpPr>
        <p:spPr bwMode="auto">
          <a:xfrm>
            <a:off x="1381125" y="922338"/>
            <a:ext cx="3878263" cy="436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25" tIns="91425" rIns="91425" bIns="91425" numCol="1" anchor="ctr" anchorCtr="0" compatLnSpc="1">
            <a:prstTxWarp prst="textNoShape">
              <a:avLst/>
            </a:prstTxWarp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9pPr>
          </a:lstStyle>
          <a:p>
            <a:r>
              <a:rPr lang="en-US" sz="2000" b="1" kern="0" dirty="0">
                <a:latin typeface="Verdana" charset="0"/>
                <a:ea typeface="Verdana" charset="0"/>
                <a:cs typeface="Verdana" charset="0"/>
              </a:rPr>
              <a:t>Historical Data</a:t>
            </a:r>
          </a:p>
        </p:txBody>
      </p:sp>
    </p:spTree>
    <p:extLst>
      <p:ext uri="{BB962C8B-B14F-4D97-AF65-F5344CB8AC3E}">
        <p14:creationId xmlns:p14="http://schemas.microsoft.com/office/powerpoint/2010/main" val="100645138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9" name="Slide Number Placeholder 4">
            <a:extLst>
              <a:ext uri="{FF2B5EF4-FFF2-40B4-BE49-F238E27FC236}">
                <a16:creationId xmlns:a16="http://schemas.microsoft.com/office/drawing/2014/main" id="{9CB69971-215F-D34C-A982-9EE56C2B296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040F76"/>
              </a:buClr>
              <a:buSzPct val="7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1pPr>
            <a:lvl2pPr marL="557213" indent="-214313">
              <a:spcBef>
                <a:spcPct val="20000"/>
              </a:spcBef>
              <a:buClr>
                <a:srgbClr val="040F76"/>
              </a:buClr>
              <a:buSzPct val="70000"/>
              <a:buFont typeface="Wingdings" pitchFamily="2" charset="2"/>
              <a:buChar char="q"/>
              <a:defRPr sz="21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857250" indent="-171450">
              <a:spcBef>
                <a:spcPct val="20000"/>
              </a:spcBef>
              <a:buClr>
                <a:srgbClr val="040F76"/>
              </a:buClr>
              <a:buSzPct val="75000"/>
              <a:buFont typeface="Wingdings" pitchFamily="2" charset="2"/>
              <a:buChar char="q"/>
              <a:defRPr sz="18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 marL="1200150" indent="-171450">
              <a:spcBef>
                <a:spcPct val="20000"/>
              </a:spcBef>
              <a:buClr>
                <a:srgbClr val="040F76"/>
              </a:buClr>
              <a:buSzPct val="70000"/>
              <a:buFont typeface="Wingdings" pitchFamily="2" charset="2"/>
              <a:buChar char="q"/>
              <a:defRPr sz="15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4pPr>
            <a:lvl5pPr marL="1543050" indent="-171450">
              <a:spcBef>
                <a:spcPct val="20000"/>
              </a:spcBef>
              <a:buClr>
                <a:srgbClr val="040F76"/>
              </a:buClr>
              <a:buSzPct val="75000"/>
              <a:buFont typeface="Wingdings" pitchFamily="2" charset="2"/>
              <a:buChar char="n"/>
              <a:defRPr sz="15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5pPr>
            <a:lvl6pPr marL="1885950" indent="-17145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40F76"/>
              </a:buClr>
              <a:buSzPct val="75000"/>
              <a:buFont typeface="Wingdings" pitchFamily="2" charset="2"/>
              <a:buChar char="n"/>
              <a:defRPr sz="15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6pPr>
            <a:lvl7pPr marL="2228850" indent="-17145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40F76"/>
              </a:buClr>
              <a:buSzPct val="75000"/>
              <a:buFont typeface="Wingdings" pitchFamily="2" charset="2"/>
              <a:buChar char="n"/>
              <a:defRPr sz="15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7pPr>
            <a:lvl8pPr marL="2571750" indent="-17145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40F76"/>
              </a:buClr>
              <a:buSzPct val="75000"/>
              <a:buFont typeface="Wingdings" pitchFamily="2" charset="2"/>
              <a:buChar char="n"/>
              <a:defRPr sz="15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8pPr>
            <a:lvl9pPr marL="2914650" indent="-17145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40F76"/>
              </a:buClr>
              <a:buSzPct val="75000"/>
              <a:buFont typeface="Wingdings" pitchFamily="2" charset="2"/>
              <a:buChar char="n"/>
              <a:defRPr sz="15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US" altLang="en-US" sz="750"/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fld id="{7541D233-43D2-A340-8625-11FBDBEE1A16}" type="slidenum">
              <a:rPr lang="en-US" altLang="en-US" sz="750"/>
              <a:pPr>
                <a:spcBef>
                  <a:spcPct val="0"/>
                </a:spcBef>
                <a:buClrTx/>
                <a:buSzTx/>
                <a:buFontTx/>
                <a:buNone/>
              </a:pPr>
              <a:t>12</a:t>
            </a:fld>
            <a:endParaRPr lang="en-US" altLang="en-US" sz="750"/>
          </a:p>
        </p:txBody>
      </p:sp>
      <p:sp>
        <p:nvSpPr>
          <p:cNvPr id="5" name="Title 5">
            <a:extLst>
              <a:ext uri="{FF2B5EF4-FFF2-40B4-BE49-F238E27FC236}">
                <a16:creationId xmlns:a16="http://schemas.microsoft.com/office/drawing/2014/main" id="{1130ED8E-8C0C-ED41-860A-16BBEC9C6167}"/>
              </a:ext>
            </a:extLst>
          </p:cNvPr>
          <p:cNvSpPr txBox="1">
            <a:spLocks/>
          </p:cNvSpPr>
          <p:nvPr/>
        </p:nvSpPr>
        <p:spPr bwMode="auto">
          <a:xfrm>
            <a:off x="1381125" y="922338"/>
            <a:ext cx="3878263" cy="436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25" tIns="91425" rIns="91425" bIns="91425" numCol="1" anchor="ctr" anchorCtr="0" compatLnSpc="1">
            <a:prstTxWarp prst="textNoShape">
              <a:avLst/>
            </a:prstTxWarp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9pPr>
          </a:lstStyle>
          <a:p>
            <a:r>
              <a:rPr lang="en-US" sz="2000" b="1" kern="0" dirty="0">
                <a:latin typeface="Verdana" charset="0"/>
                <a:ea typeface="Verdana" charset="0"/>
                <a:cs typeface="Verdana" charset="0"/>
              </a:rPr>
              <a:t>Future Data</a:t>
            </a:r>
          </a:p>
        </p:txBody>
      </p:sp>
      <p:pic>
        <p:nvPicPr>
          <p:cNvPr id="6" name="Picture 2">
            <a:extLst>
              <a:ext uri="{FF2B5EF4-FFF2-40B4-BE49-F238E27FC236}">
                <a16:creationId xmlns:a16="http://schemas.microsoft.com/office/drawing/2014/main" id="{ADA8A3AB-EBC7-8640-859D-8251B8CD9D2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2288" y="1373414"/>
            <a:ext cx="2311476" cy="34672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4">
            <a:extLst>
              <a:ext uri="{FF2B5EF4-FFF2-40B4-BE49-F238E27FC236}">
                <a16:creationId xmlns:a16="http://schemas.microsoft.com/office/drawing/2014/main" id="{118FB7C3-09DD-FC47-A98B-CEF887CC6EF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0292" y="1367065"/>
            <a:ext cx="4296456" cy="34758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6190881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Slide Number Placeholder 3">
            <a:extLst>
              <a:ext uri="{FF2B5EF4-FFF2-40B4-BE49-F238E27FC236}">
                <a16:creationId xmlns:a16="http://schemas.microsoft.com/office/drawing/2014/main" id="{6541AA67-6537-E64A-AC2A-EE4D9459E84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040F76"/>
              </a:buClr>
              <a:buSzPct val="7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1pPr>
            <a:lvl2pPr marL="557213" indent="-214313">
              <a:spcBef>
                <a:spcPct val="20000"/>
              </a:spcBef>
              <a:buClr>
                <a:srgbClr val="040F76"/>
              </a:buClr>
              <a:buSzPct val="70000"/>
              <a:buFont typeface="Wingdings" pitchFamily="2" charset="2"/>
              <a:buChar char="q"/>
              <a:defRPr sz="21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857250" indent="-171450">
              <a:spcBef>
                <a:spcPct val="20000"/>
              </a:spcBef>
              <a:buClr>
                <a:srgbClr val="040F76"/>
              </a:buClr>
              <a:buSzPct val="75000"/>
              <a:buFont typeface="Wingdings" pitchFamily="2" charset="2"/>
              <a:buChar char="q"/>
              <a:defRPr sz="18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 marL="1200150" indent="-171450">
              <a:spcBef>
                <a:spcPct val="20000"/>
              </a:spcBef>
              <a:buClr>
                <a:srgbClr val="040F76"/>
              </a:buClr>
              <a:buSzPct val="70000"/>
              <a:buFont typeface="Wingdings" pitchFamily="2" charset="2"/>
              <a:buChar char="q"/>
              <a:defRPr sz="15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4pPr>
            <a:lvl5pPr marL="1543050" indent="-171450">
              <a:spcBef>
                <a:spcPct val="20000"/>
              </a:spcBef>
              <a:buClr>
                <a:srgbClr val="040F76"/>
              </a:buClr>
              <a:buSzPct val="75000"/>
              <a:buFont typeface="Wingdings" pitchFamily="2" charset="2"/>
              <a:buChar char="n"/>
              <a:defRPr sz="15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5pPr>
            <a:lvl6pPr marL="1885950" indent="-17145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40F76"/>
              </a:buClr>
              <a:buSzPct val="75000"/>
              <a:buFont typeface="Wingdings" pitchFamily="2" charset="2"/>
              <a:buChar char="n"/>
              <a:defRPr sz="15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6pPr>
            <a:lvl7pPr marL="2228850" indent="-17145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40F76"/>
              </a:buClr>
              <a:buSzPct val="75000"/>
              <a:buFont typeface="Wingdings" pitchFamily="2" charset="2"/>
              <a:buChar char="n"/>
              <a:defRPr sz="15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7pPr>
            <a:lvl8pPr marL="2571750" indent="-17145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40F76"/>
              </a:buClr>
              <a:buSzPct val="75000"/>
              <a:buFont typeface="Wingdings" pitchFamily="2" charset="2"/>
              <a:buChar char="n"/>
              <a:defRPr sz="15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8pPr>
            <a:lvl9pPr marL="2914650" indent="-17145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40F76"/>
              </a:buClr>
              <a:buSzPct val="75000"/>
              <a:buFont typeface="Wingdings" pitchFamily="2" charset="2"/>
              <a:buChar char="n"/>
              <a:defRPr sz="15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US" altLang="en-US" sz="750"/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fld id="{1EEDE3AB-4063-B74F-93CF-7C67648DFC0F}" type="slidenum">
              <a:rPr lang="en-US" altLang="en-US" sz="750"/>
              <a:pPr>
                <a:spcBef>
                  <a:spcPct val="0"/>
                </a:spcBef>
                <a:buClrTx/>
                <a:buSzTx/>
                <a:buFontTx/>
                <a:buNone/>
              </a:pPr>
              <a:t>2</a:t>
            </a:fld>
            <a:endParaRPr lang="en-US" altLang="en-US" sz="750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4AC75317-9C1D-1343-B0F0-0C2379BB6D44}"/>
              </a:ext>
            </a:extLst>
          </p:cNvPr>
          <p:cNvSpPr txBox="1">
            <a:spLocks/>
          </p:cNvSpPr>
          <p:nvPr/>
        </p:nvSpPr>
        <p:spPr bwMode="auto">
          <a:xfrm>
            <a:off x="1381125" y="922338"/>
            <a:ext cx="3878263" cy="436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25" tIns="91425" rIns="91425" bIns="91425" numCol="1" anchor="ctr" anchorCtr="0" compatLnSpc="1">
            <a:prstTxWarp prst="textNoShape">
              <a:avLst/>
            </a:prstTxWarp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9pPr>
          </a:lstStyle>
          <a:p>
            <a:r>
              <a:rPr lang="en-US" sz="2000" b="1" kern="0" dirty="0">
                <a:latin typeface="Verdana" charset="0"/>
                <a:ea typeface="Verdana" charset="0"/>
                <a:cs typeface="Verdana" charset="0"/>
              </a:rPr>
              <a:t>The Game</a:t>
            </a:r>
          </a:p>
        </p:txBody>
      </p:sp>
      <p:graphicFrame>
        <p:nvGraphicFramePr>
          <p:cNvPr id="5" name="Group 1127">
            <a:extLst>
              <a:ext uri="{FF2B5EF4-FFF2-40B4-BE49-F238E27FC236}">
                <a16:creationId xmlns:a16="http://schemas.microsoft.com/office/drawing/2014/main" id="{2B68874F-B732-654F-BD83-A796A738365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20681116"/>
              </p:ext>
            </p:extLst>
          </p:nvPr>
        </p:nvGraphicFramePr>
        <p:xfrm>
          <a:off x="1934515" y="1140619"/>
          <a:ext cx="6296025" cy="2072752"/>
        </p:xfrm>
        <a:graphic>
          <a:graphicData uri="http://schemas.openxmlformats.org/drawingml/2006/table">
            <a:tbl>
              <a:tblPr/>
              <a:tblGrid>
                <a:gridCol w="133826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5086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2034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20345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491514">
                <a:tc>
                  <a:txBody>
                    <a:bodyPr/>
                    <a:lstStyle>
                      <a:lvl1pPr eaLnBrk="0" hangingPunct="0">
                        <a:buClr>
                          <a:srgbClr val="040F76"/>
                        </a:buClr>
                        <a:buSzPct val="75000"/>
                        <a:defRPr sz="28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buClr>
                          <a:srgbClr val="040F76"/>
                        </a:buClr>
                        <a:buSzPct val="70000"/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2pPr>
                      <a:lvl3pPr marL="1143000" indent="-228600" eaLnBrk="0" hangingPunct="0">
                        <a:buClr>
                          <a:srgbClr val="040F76"/>
                        </a:buClr>
                        <a:buSzPct val="75000"/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3pPr>
                      <a:lvl4pPr marL="1600200" indent="-228600" eaLnBrk="0" hangingPunct="0">
                        <a:buClr>
                          <a:srgbClr val="040F76"/>
                        </a:buClr>
                        <a:buSzPct val="70000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4pPr>
                      <a:lvl5pPr marL="2057400" indent="-228600" eaLnBrk="0" hangingPunct="0">
                        <a:buClr>
                          <a:srgbClr val="040F76"/>
                        </a:buClr>
                        <a:buSzPct val="75000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40F76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40F76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40F76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40F76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endParaRPr kumimoji="0" lang="en-US" alt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charset="0"/>
                        <a:ea typeface="ＭＳ Ｐゴシック" charset="-128"/>
                      </a:endParaRPr>
                    </a:p>
                  </a:txBody>
                  <a:tcPr marT="45734" marB="45734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buClr>
                          <a:srgbClr val="040F76"/>
                        </a:buClr>
                        <a:buSzPct val="75000"/>
                        <a:defRPr sz="28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buClr>
                          <a:srgbClr val="040F76"/>
                        </a:buClr>
                        <a:buSzPct val="70000"/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2pPr>
                      <a:lvl3pPr marL="1143000" indent="-228600" eaLnBrk="0" hangingPunct="0">
                        <a:buClr>
                          <a:srgbClr val="040F76"/>
                        </a:buClr>
                        <a:buSzPct val="75000"/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3pPr>
                      <a:lvl4pPr marL="1600200" indent="-228600" eaLnBrk="0" hangingPunct="0">
                        <a:buClr>
                          <a:srgbClr val="040F76"/>
                        </a:buClr>
                        <a:buSzPct val="70000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4pPr>
                      <a:lvl5pPr marL="2057400" indent="-228600" eaLnBrk="0" hangingPunct="0">
                        <a:buClr>
                          <a:srgbClr val="040F76"/>
                        </a:buClr>
                        <a:buSzPct val="75000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40F76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40F76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40F76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40F76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endParaRPr kumimoji="0" lang="en-US" alt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charset="0"/>
                        <a:ea typeface="ＭＳ Ｐゴシック" charset="-128"/>
                      </a:endParaRPr>
                    </a:p>
                  </a:txBody>
                  <a:tcPr marT="45734" marB="45734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>
                      <a:lvl1pPr eaLnBrk="0" hangingPunct="0">
                        <a:buClr>
                          <a:srgbClr val="040F76"/>
                        </a:buClr>
                        <a:buSzPct val="75000"/>
                        <a:defRPr sz="28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buClr>
                          <a:srgbClr val="040F76"/>
                        </a:buClr>
                        <a:buSzPct val="70000"/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2pPr>
                      <a:lvl3pPr marL="1143000" indent="-228600" eaLnBrk="0" hangingPunct="0">
                        <a:buClr>
                          <a:srgbClr val="040F76"/>
                        </a:buClr>
                        <a:buSzPct val="75000"/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3pPr>
                      <a:lvl4pPr marL="1600200" indent="-228600" eaLnBrk="0" hangingPunct="0">
                        <a:buClr>
                          <a:srgbClr val="040F76"/>
                        </a:buClr>
                        <a:buSzPct val="70000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4pPr>
                      <a:lvl5pPr marL="2057400" indent="-228600" eaLnBrk="0" hangingPunct="0">
                        <a:buClr>
                          <a:srgbClr val="040F76"/>
                        </a:buClr>
                        <a:buSzPct val="75000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40F76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40F76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40F76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40F76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alt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Verdana" charset="0"/>
                          <a:ea typeface="ＭＳ Ｐゴシック" charset="-128"/>
                        </a:rPr>
                        <a:t>NYTimes</a:t>
                      </a:r>
                    </a:p>
                  </a:txBody>
                  <a:tcPr marT="45734" marB="45734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91514">
                <a:tc>
                  <a:txBody>
                    <a:bodyPr/>
                    <a:lstStyle>
                      <a:lvl1pPr eaLnBrk="0" hangingPunct="0">
                        <a:buClr>
                          <a:srgbClr val="040F76"/>
                        </a:buClr>
                        <a:buSzPct val="75000"/>
                        <a:defRPr sz="28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buClr>
                          <a:srgbClr val="040F76"/>
                        </a:buClr>
                        <a:buSzPct val="70000"/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2pPr>
                      <a:lvl3pPr marL="1143000" indent="-228600" eaLnBrk="0" hangingPunct="0">
                        <a:buClr>
                          <a:srgbClr val="040F76"/>
                        </a:buClr>
                        <a:buSzPct val="75000"/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3pPr>
                      <a:lvl4pPr marL="1600200" indent="-228600" eaLnBrk="0" hangingPunct="0">
                        <a:buClr>
                          <a:srgbClr val="040F76"/>
                        </a:buClr>
                        <a:buSzPct val="70000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4pPr>
                      <a:lvl5pPr marL="2057400" indent="-228600" eaLnBrk="0" hangingPunct="0">
                        <a:buClr>
                          <a:srgbClr val="040F76"/>
                        </a:buClr>
                        <a:buSzPct val="75000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40F76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40F76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40F76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40F76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endParaRPr kumimoji="0" lang="en-US" alt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charset="0"/>
                        <a:ea typeface="ＭＳ Ｐゴシック" charset="-128"/>
                      </a:endParaRPr>
                    </a:p>
                  </a:txBody>
                  <a:tcPr marT="45734" marB="45734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buClr>
                          <a:srgbClr val="040F76"/>
                        </a:buClr>
                        <a:buSzPct val="75000"/>
                        <a:defRPr sz="28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buClr>
                          <a:srgbClr val="040F76"/>
                        </a:buClr>
                        <a:buSzPct val="70000"/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2pPr>
                      <a:lvl3pPr marL="1143000" indent="-228600" eaLnBrk="0" hangingPunct="0">
                        <a:buClr>
                          <a:srgbClr val="040F76"/>
                        </a:buClr>
                        <a:buSzPct val="75000"/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3pPr>
                      <a:lvl4pPr marL="1600200" indent="-228600" eaLnBrk="0" hangingPunct="0">
                        <a:buClr>
                          <a:srgbClr val="040F76"/>
                        </a:buClr>
                        <a:buSzPct val="70000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4pPr>
                      <a:lvl5pPr marL="2057400" indent="-228600" eaLnBrk="0" hangingPunct="0">
                        <a:buClr>
                          <a:srgbClr val="040F76"/>
                        </a:buClr>
                        <a:buSzPct val="75000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40F76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40F76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40F76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40F76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endParaRPr kumimoji="0" lang="en-US" alt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charset="0"/>
                        <a:ea typeface="ＭＳ Ｐゴシック" charset="-128"/>
                      </a:endParaRPr>
                    </a:p>
                  </a:txBody>
                  <a:tcPr marT="45734" marB="45734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buClr>
                          <a:srgbClr val="040F76"/>
                        </a:buClr>
                        <a:buSzPct val="75000"/>
                        <a:defRPr sz="28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buClr>
                          <a:srgbClr val="040F76"/>
                        </a:buClr>
                        <a:buSzPct val="70000"/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2pPr>
                      <a:lvl3pPr marL="1143000" indent="-228600" eaLnBrk="0" hangingPunct="0">
                        <a:buClr>
                          <a:srgbClr val="040F76"/>
                        </a:buClr>
                        <a:buSzPct val="75000"/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3pPr>
                      <a:lvl4pPr marL="1600200" indent="-228600" eaLnBrk="0" hangingPunct="0">
                        <a:buClr>
                          <a:srgbClr val="040F76"/>
                        </a:buClr>
                        <a:buSzPct val="70000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4pPr>
                      <a:lvl5pPr marL="2057400" indent="-228600" eaLnBrk="0" hangingPunct="0">
                        <a:buClr>
                          <a:srgbClr val="040F76"/>
                        </a:buClr>
                        <a:buSzPct val="75000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40F76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40F76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40F76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40F76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alt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Verdana" charset="0"/>
                          <a:ea typeface="ＭＳ Ｐゴシック" charset="-128"/>
                        </a:rPr>
                        <a:t>S</a:t>
                      </a:r>
                    </a:p>
                  </a:txBody>
                  <a:tcPr marT="45734" marB="45734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buClr>
                          <a:srgbClr val="040F76"/>
                        </a:buClr>
                        <a:buSzPct val="75000"/>
                        <a:defRPr sz="28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buClr>
                          <a:srgbClr val="040F76"/>
                        </a:buClr>
                        <a:buSzPct val="70000"/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2pPr>
                      <a:lvl3pPr marL="1143000" indent="-228600" eaLnBrk="0" hangingPunct="0">
                        <a:buClr>
                          <a:srgbClr val="040F76"/>
                        </a:buClr>
                        <a:buSzPct val="75000"/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3pPr>
                      <a:lvl4pPr marL="1600200" indent="-228600" eaLnBrk="0" hangingPunct="0">
                        <a:buClr>
                          <a:srgbClr val="040F76"/>
                        </a:buClr>
                        <a:buSzPct val="70000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4pPr>
                      <a:lvl5pPr marL="2057400" indent="-228600" eaLnBrk="0" hangingPunct="0">
                        <a:buClr>
                          <a:srgbClr val="040F76"/>
                        </a:buClr>
                        <a:buSzPct val="75000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40F76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40F76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40F76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40F76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alt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Verdana" charset="0"/>
                          <a:ea typeface="ＭＳ Ｐゴシック" charset="-128"/>
                        </a:rPr>
                        <a:t>G</a:t>
                      </a:r>
                    </a:p>
                  </a:txBody>
                  <a:tcPr marT="45734" marB="45734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91514">
                <a:tc rowSpan="2">
                  <a:txBody>
                    <a:bodyPr/>
                    <a:lstStyle>
                      <a:lvl1pPr eaLnBrk="0" hangingPunct="0">
                        <a:buClr>
                          <a:srgbClr val="040F76"/>
                        </a:buClr>
                        <a:buSzPct val="75000"/>
                        <a:defRPr sz="28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buClr>
                          <a:srgbClr val="040F76"/>
                        </a:buClr>
                        <a:buSzPct val="70000"/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2pPr>
                      <a:lvl3pPr marL="1143000" indent="-228600" eaLnBrk="0" hangingPunct="0">
                        <a:buClr>
                          <a:srgbClr val="040F76"/>
                        </a:buClr>
                        <a:buSzPct val="75000"/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3pPr>
                      <a:lvl4pPr marL="1600200" indent="-228600" eaLnBrk="0" hangingPunct="0">
                        <a:buClr>
                          <a:srgbClr val="040F76"/>
                        </a:buClr>
                        <a:buSzPct val="70000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4pPr>
                      <a:lvl5pPr marL="2057400" indent="-228600" eaLnBrk="0" hangingPunct="0">
                        <a:buClr>
                          <a:srgbClr val="040F76"/>
                        </a:buClr>
                        <a:buSzPct val="75000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40F76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40F76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40F76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40F76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alt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Verdana" charset="0"/>
                          <a:ea typeface="ＭＳ Ｐゴシック" charset="-128"/>
                        </a:rPr>
                        <a:t>CNN</a:t>
                      </a:r>
                    </a:p>
                  </a:txBody>
                  <a:tcPr marT="45734" marB="45734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buClr>
                          <a:srgbClr val="040F76"/>
                        </a:buClr>
                        <a:buSzPct val="75000"/>
                        <a:defRPr sz="28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buClr>
                          <a:srgbClr val="040F76"/>
                        </a:buClr>
                        <a:buSzPct val="70000"/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2pPr>
                      <a:lvl3pPr marL="1143000" indent="-228600" eaLnBrk="0" hangingPunct="0">
                        <a:buClr>
                          <a:srgbClr val="040F76"/>
                        </a:buClr>
                        <a:buSzPct val="75000"/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3pPr>
                      <a:lvl4pPr marL="1600200" indent="-228600" eaLnBrk="0" hangingPunct="0">
                        <a:buClr>
                          <a:srgbClr val="040F76"/>
                        </a:buClr>
                        <a:buSzPct val="70000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4pPr>
                      <a:lvl5pPr marL="2057400" indent="-228600" eaLnBrk="0" hangingPunct="0">
                        <a:buClr>
                          <a:srgbClr val="040F76"/>
                        </a:buClr>
                        <a:buSzPct val="75000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40F76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40F76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40F76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40F76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alt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Verdana" charset="0"/>
                          <a:ea typeface="ＭＳ Ｐゴシック" charset="-128"/>
                        </a:rPr>
                        <a:t>S</a:t>
                      </a:r>
                    </a:p>
                  </a:txBody>
                  <a:tcPr marT="45734" marB="45734" anchor="ctr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buClr>
                          <a:srgbClr val="040F76"/>
                        </a:buClr>
                        <a:buSzPct val="75000"/>
                        <a:defRPr sz="28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buClr>
                          <a:srgbClr val="040F76"/>
                        </a:buClr>
                        <a:buSzPct val="70000"/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2pPr>
                      <a:lvl3pPr marL="1143000" indent="-228600" eaLnBrk="0" hangingPunct="0">
                        <a:buClr>
                          <a:srgbClr val="040F76"/>
                        </a:buClr>
                        <a:buSzPct val="75000"/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3pPr>
                      <a:lvl4pPr marL="1600200" indent="-228600" eaLnBrk="0" hangingPunct="0">
                        <a:buClr>
                          <a:srgbClr val="040F76"/>
                        </a:buClr>
                        <a:buSzPct val="70000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4pPr>
                      <a:lvl5pPr marL="2057400" indent="-228600" eaLnBrk="0" hangingPunct="0">
                        <a:buClr>
                          <a:srgbClr val="040F76"/>
                        </a:buClr>
                        <a:buSzPct val="75000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40F76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40F76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40F76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40F76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alt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Courier New" charset="0"/>
                          <a:ea typeface="ＭＳ Ｐゴシック" charset="-128"/>
                        </a:rPr>
                        <a:t>  0</a:t>
                      </a:r>
                      <a:r>
                        <a:rPr kumimoji="0" lang="en-US" alt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charset="0"/>
                          <a:ea typeface="ＭＳ Ｐゴシック" charset="-128"/>
                        </a:rPr>
                        <a:t> , </a:t>
                      </a:r>
                      <a:r>
                        <a:rPr kumimoji="0" lang="en-US" alt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folHlink"/>
                          </a:solidFill>
                          <a:effectLst/>
                          <a:latin typeface="Courier New" charset="0"/>
                          <a:ea typeface="ＭＳ Ｐゴシック" charset="-128"/>
                        </a:rPr>
                        <a:t> </a:t>
                      </a:r>
                      <a:r>
                        <a:rPr kumimoji="0" lang="en-US" alt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ourier New" charset="0"/>
                          <a:ea typeface="ＭＳ Ｐゴシック" charset="-128"/>
                        </a:rPr>
                        <a:t>50</a:t>
                      </a:r>
                    </a:p>
                  </a:txBody>
                  <a:tcPr marT="45734" marB="4573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buClr>
                          <a:srgbClr val="040F76"/>
                        </a:buClr>
                        <a:buSzPct val="75000"/>
                        <a:defRPr sz="28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buClr>
                          <a:srgbClr val="040F76"/>
                        </a:buClr>
                        <a:buSzPct val="70000"/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2pPr>
                      <a:lvl3pPr marL="1143000" indent="-228600" eaLnBrk="0" hangingPunct="0">
                        <a:buClr>
                          <a:srgbClr val="040F76"/>
                        </a:buClr>
                        <a:buSzPct val="75000"/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3pPr>
                      <a:lvl4pPr marL="1600200" indent="-228600" eaLnBrk="0" hangingPunct="0">
                        <a:buClr>
                          <a:srgbClr val="040F76"/>
                        </a:buClr>
                        <a:buSzPct val="70000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4pPr>
                      <a:lvl5pPr marL="2057400" indent="-228600" eaLnBrk="0" hangingPunct="0">
                        <a:buClr>
                          <a:srgbClr val="040F76"/>
                        </a:buClr>
                        <a:buSzPct val="75000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40F76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40F76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40F76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40F76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alt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Courier New" charset="0"/>
                          <a:ea typeface="ＭＳ Ｐゴシック" charset="-128"/>
                        </a:rPr>
                        <a:t>100</a:t>
                      </a:r>
                      <a:r>
                        <a:rPr kumimoji="0" lang="en-US" alt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charset="0"/>
                          <a:ea typeface="ＭＳ Ｐゴシック" charset="-128"/>
                        </a:rPr>
                        <a:t> ,  </a:t>
                      </a:r>
                      <a:r>
                        <a:rPr kumimoji="0" lang="en-US" alt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ourier New" charset="0"/>
                          <a:ea typeface="ＭＳ Ｐゴシック" charset="-128"/>
                        </a:rPr>
                        <a:t>80</a:t>
                      </a:r>
                    </a:p>
                  </a:txBody>
                  <a:tcPr marT="45734" marB="4573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91514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>
                      <a:lvl1pPr eaLnBrk="0" hangingPunct="0">
                        <a:buClr>
                          <a:srgbClr val="040F76"/>
                        </a:buClr>
                        <a:buSzPct val="75000"/>
                        <a:defRPr sz="28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buClr>
                          <a:srgbClr val="040F76"/>
                        </a:buClr>
                        <a:buSzPct val="70000"/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2pPr>
                      <a:lvl3pPr marL="1143000" indent="-228600" eaLnBrk="0" hangingPunct="0">
                        <a:buClr>
                          <a:srgbClr val="040F76"/>
                        </a:buClr>
                        <a:buSzPct val="75000"/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3pPr>
                      <a:lvl4pPr marL="1600200" indent="-228600" eaLnBrk="0" hangingPunct="0">
                        <a:buClr>
                          <a:srgbClr val="040F76"/>
                        </a:buClr>
                        <a:buSzPct val="70000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4pPr>
                      <a:lvl5pPr marL="2057400" indent="-228600" eaLnBrk="0" hangingPunct="0">
                        <a:buClr>
                          <a:srgbClr val="040F76"/>
                        </a:buClr>
                        <a:buSzPct val="75000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40F76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40F76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40F76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40F76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alt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Verdana" charset="0"/>
                          <a:ea typeface="ＭＳ Ｐゴシック" charset="-128"/>
                        </a:rPr>
                        <a:t>G</a:t>
                      </a:r>
                    </a:p>
                  </a:txBody>
                  <a:tcPr marT="45734" marB="45734" anchor="ctr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buClr>
                          <a:srgbClr val="040F76"/>
                        </a:buClr>
                        <a:buSzPct val="75000"/>
                        <a:defRPr sz="28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buClr>
                          <a:srgbClr val="040F76"/>
                        </a:buClr>
                        <a:buSzPct val="70000"/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2pPr>
                      <a:lvl3pPr marL="1143000" indent="-228600" eaLnBrk="0" hangingPunct="0">
                        <a:buClr>
                          <a:srgbClr val="040F76"/>
                        </a:buClr>
                        <a:buSzPct val="75000"/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3pPr>
                      <a:lvl4pPr marL="1600200" indent="-228600" eaLnBrk="0" hangingPunct="0">
                        <a:buClr>
                          <a:srgbClr val="040F76"/>
                        </a:buClr>
                        <a:buSzPct val="70000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4pPr>
                      <a:lvl5pPr marL="2057400" indent="-228600" eaLnBrk="0" hangingPunct="0">
                        <a:buClr>
                          <a:srgbClr val="040F76"/>
                        </a:buClr>
                        <a:buSzPct val="75000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40F76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40F76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40F76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40F76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alt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charset="0"/>
                          <a:ea typeface="ＭＳ Ｐゴシック" charset="-128"/>
                        </a:rPr>
                        <a:t> </a:t>
                      </a:r>
                      <a:r>
                        <a:rPr kumimoji="0" lang="en-US" alt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Courier New" charset="0"/>
                          <a:ea typeface="ＭＳ Ｐゴシック" charset="-128"/>
                        </a:rPr>
                        <a:t>60</a:t>
                      </a:r>
                      <a:r>
                        <a:rPr kumimoji="0" lang="en-US" alt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charset="0"/>
                          <a:ea typeface="ＭＳ Ｐゴシック" charset="-128"/>
                        </a:rPr>
                        <a:t> , </a:t>
                      </a:r>
                      <a:r>
                        <a:rPr kumimoji="0" lang="en-US" alt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folHlink"/>
                          </a:solidFill>
                          <a:effectLst/>
                          <a:latin typeface="Courier New" charset="0"/>
                          <a:ea typeface="ＭＳ Ｐゴシック" charset="-128"/>
                        </a:rPr>
                        <a:t>  </a:t>
                      </a:r>
                      <a:r>
                        <a:rPr kumimoji="0" lang="en-US" alt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ourier New" charset="0"/>
                          <a:ea typeface="ＭＳ Ｐゴシック" charset="-128"/>
                        </a:rPr>
                        <a:t>0</a:t>
                      </a:r>
                    </a:p>
                  </a:txBody>
                  <a:tcPr marT="45734" marB="4573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buClr>
                          <a:srgbClr val="040F76"/>
                        </a:buClr>
                        <a:buSzPct val="75000"/>
                        <a:defRPr sz="28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buClr>
                          <a:srgbClr val="040F76"/>
                        </a:buClr>
                        <a:buSzPct val="70000"/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2pPr>
                      <a:lvl3pPr marL="1143000" indent="-228600" eaLnBrk="0" hangingPunct="0">
                        <a:buClr>
                          <a:srgbClr val="040F76"/>
                        </a:buClr>
                        <a:buSzPct val="75000"/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3pPr>
                      <a:lvl4pPr marL="1600200" indent="-228600" eaLnBrk="0" hangingPunct="0">
                        <a:buClr>
                          <a:srgbClr val="040F76"/>
                        </a:buClr>
                        <a:buSzPct val="70000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4pPr>
                      <a:lvl5pPr marL="2057400" indent="-228600" eaLnBrk="0" hangingPunct="0">
                        <a:buClr>
                          <a:srgbClr val="040F76"/>
                        </a:buClr>
                        <a:buSzPct val="75000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40F76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40F76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40F76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40F76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alt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charset="0"/>
                          <a:ea typeface="ＭＳ Ｐゴシック" charset="-128"/>
                        </a:rPr>
                        <a:t> </a:t>
                      </a:r>
                      <a:r>
                        <a:rPr kumimoji="0" lang="en-US" alt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Courier New" charset="0"/>
                          <a:ea typeface="ＭＳ Ｐゴシック" charset="-128"/>
                        </a:rPr>
                        <a:t>60</a:t>
                      </a:r>
                      <a:r>
                        <a:rPr kumimoji="0" lang="en-US" alt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charset="0"/>
                          <a:ea typeface="ＭＳ Ｐゴシック" charset="-128"/>
                        </a:rPr>
                        <a:t> , </a:t>
                      </a:r>
                      <a:r>
                        <a:rPr kumimoji="0" lang="en-US" alt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ourier New" charset="0"/>
                          <a:ea typeface="ＭＳ Ｐゴシック" charset="-128"/>
                        </a:rPr>
                        <a:t>100</a:t>
                      </a:r>
                    </a:p>
                  </a:txBody>
                  <a:tcPr marT="45734" marB="4573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4102744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Slide Number Placeholder 3">
            <a:extLst>
              <a:ext uri="{FF2B5EF4-FFF2-40B4-BE49-F238E27FC236}">
                <a16:creationId xmlns:a16="http://schemas.microsoft.com/office/drawing/2014/main" id="{6541AA67-6537-E64A-AC2A-EE4D9459E84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040F76"/>
              </a:buClr>
              <a:buSzPct val="7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1pPr>
            <a:lvl2pPr marL="557213" indent="-214313">
              <a:spcBef>
                <a:spcPct val="20000"/>
              </a:spcBef>
              <a:buClr>
                <a:srgbClr val="040F76"/>
              </a:buClr>
              <a:buSzPct val="70000"/>
              <a:buFont typeface="Wingdings" pitchFamily="2" charset="2"/>
              <a:buChar char="q"/>
              <a:defRPr sz="21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857250" indent="-171450">
              <a:spcBef>
                <a:spcPct val="20000"/>
              </a:spcBef>
              <a:buClr>
                <a:srgbClr val="040F76"/>
              </a:buClr>
              <a:buSzPct val="75000"/>
              <a:buFont typeface="Wingdings" pitchFamily="2" charset="2"/>
              <a:buChar char="q"/>
              <a:defRPr sz="18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 marL="1200150" indent="-171450">
              <a:spcBef>
                <a:spcPct val="20000"/>
              </a:spcBef>
              <a:buClr>
                <a:srgbClr val="040F76"/>
              </a:buClr>
              <a:buSzPct val="70000"/>
              <a:buFont typeface="Wingdings" pitchFamily="2" charset="2"/>
              <a:buChar char="q"/>
              <a:defRPr sz="15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4pPr>
            <a:lvl5pPr marL="1543050" indent="-171450">
              <a:spcBef>
                <a:spcPct val="20000"/>
              </a:spcBef>
              <a:buClr>
                <a:srgbClr val="040F76"/>
              </a:buClr>
              <a:buSzPct val="75000"/>
              <a:buFont typeface="Wingdings" pitchFamily="2" charset="2"/>
              <a:buChar char="n"/>
              <a:defRPr sz="15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5pPr>
            <a:lvl6pPr marL="1885950" indent="-17145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40F76"/>
              </a:buClr>
              <a:buSzPct val="75000"/>
              <a:buFont typeface="Wingdings" pitchFamily="2" charset="2"/>
              <a:buChar char="n"/>
              <a:defRPr sz="15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6pPr>
            <a:lvl7pPr marL="2228850" indent="-17145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40F76"/>
              </a:buClr>
              <a:buSzPct val="75000"/>
              <a:buFont typeface="Wingdings" pitchFamily="2" charset="2"/>
              <a:buChar char="n"/>
              <a:defRPr sz="15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7pPr>
            <a:lvl8pPr marL="2571750" indent="-17145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40F76"/>
              </a:buClr>
              <a:buSzPct val="75000"/>
              <a:buFont typeface="Wingdings" pitchFamily="2" charset="2"/>
              <a:buChar char="n"/>
              <a:defRPr sz="15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8pPr>
            <a:lvl9pPr marL="2914650" indent="-17145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40F76"/>
              </a:buClr>
              <a:buSzPct val="75000"/>
              <a:buFont typeface="Wingdings" pitchFamily="2" charset="2"/>
              <a:buChar char="n"/>
              <a:defRPr sz="15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US" altLang="en-US" sz="750"/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fld id="{1EEDE3AB-4063-B74F-93CF-7C67648DFC0F}" type="slidenum">
              <a:rPr lang="en-US" altLang="en-US" sz="750"/>
              <a:pPr>
                <a:spcBef>
                  <a:spcPct val="0"/>
                </a:spcBef>
                <a:buClrTx/>
                <a:buSzTx/>
                <a:buFontTx/>
                <a:buNone/>
              </a:pPr>
              <a:t>3</a:t>
            </a:fld>
            <a:endParaRPr lang="en-US" altLang="en-US" sz="750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4AC75317-9C1D-1343-B0F0-0C2379BB6D44}"/>
              </a:ext>
            </a:extLst>
          </p:cNvPr>
          <p:cNvSpPr txBox="1">
            <a:spLocks/>
          </p:cNvSpPr>
          <p:nvPr/>
        </p:nvSpPr>
        <p:spPr bwMode="auto">
          <a:xfrm>
            <a:off x="1381125" y="922338"/>
            <a:ext cx="3878263" cy="436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25" tIns="91425" rIns="91425" bIns="91425" numCol="1" anchor="ctr" anchorCtr="0" compatLnSpc="1">
            <a:prstTxWarp prst="textNoShape">
              <a:avLst/>
            </a:prstTxWarp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9pPr>
          </a:lstStyle>
          <a:p>
            <a:r>
              <a:rPr lang="en-US" sz="2000" b="1" kern="0" dirty="0">
                <a:latin typeface="Verdana" charset="0"/>
                <a:ea typeface="Verdana" charset="0"/>
                <a:cs typeface="Verdana" charset="0"/>
              </a:rPr>
              <a:t>Class Results</a:t>
            </a:r>
          </a:p>
        </p:txBody>
      </p:sp>
      <p:graphicFrame>
        <p:nvGraphicFramePr>
          <p:cNvPr id="5" name="Group 1127">
            <a:extLst>
              <a:ext uri="{FF2B5EF4-FFF2-40B4-BE49-F238E27FC236}">
                <a16:creationId xmlns:a16="http://schemas.microsoft.com/office/drawing/2014/main" id="{2B68874F-B732-654F-BD83-A796A7383651}"/>
              </a:ext>
            </a:extLst>
          </p:cNvPr>
          <p:cNvGraphicFramePr>
            <a:graphicFrameLocks noGrp="1"/>
          </p:cNvGraphicFramePr>
          <p:nvPr/>
        </p:nvGraphicFramePr>
        <p:xfrm>
          <a:off x="1934515" y="1140619"/>
          <a:ext cx="6296025" cy="2072752"/>
        </p:xfrm>
        <a:graphic>
          <a:graphicData uri="http://schemas.openxmlformats.org/drawingml/2006/table">
            <a:tbl>
              <a:tblPr/>
              <a:tblGrid>
                <a:gridCol w="133826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5086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2034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20345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491514">
                <a:tc>
                  <a:txBody>
                    <a:bodyPr/>
                    <a:lstStyle>
                      <a:lvl1pPr eaLnBrk="0" hangingPunct="0">
                        <a:buClr>
                          <a:srgbClr val="040F76"/>
                        </a:buClr>
                        <a:buSzPct val="75000"/>
                        <a:defRPr sz="28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buClr>
                          <a:srgbClr val="040F76"/>
                        </a:buClr>
                        <a:buSzPct val="70000"/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2pPr>
                      <a:lvl3pPr marL="1143000" indent="-228600" eaLnBrk="0" hangingPunct="0">
                        <a:buClr>
                          <a:srgbClr val="040F76"/>
                        </a:buClr>
                        <a:buSzPct val="75000"/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3pPr>
                      <a:lvl4pPr marL="1600200" indent="-228600" eaLnBrk="0" hangingPunct="0">
                        <a:buClr>
                          <a:srgbClr val="040F76"/>
                        </a:buClr>
                        <a:buSzPct val="70000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4pPr>
                      <a:lvl5pPr marL="2057400" indent="-228600" eaLnBrk="0" hangingPunct="0">
                        <a:buClr>
                          <a:srgbClr val="040F76"/>
                        </a:buClr>
                        <a:buSzPct val="75000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40F76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40F76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40F76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40F76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endParaRPr kumimoji="0" lang="en-US" alt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charset="0"/>
                        <a:ea typeface="ＭＳ Ｐゴシック" charset="-128"/>
                      </a:endParaRPr>
                    </a:p>
                  </a:txBody>
                  <a:tcPr marT="45734" marB="45734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buClr>
                          <a:srgbClr val="040F76"/>
                        </a:buClr>
                        <a:buSzPct val="75000"/>
                        <a:defRPr sz="28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buClr>
                          <a:srgbClr val="040F76"/>
                        </a:buClr>
                        <a:buSzPct val="70000"/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2pPr>
                      <a:lvl3pPr marL="1143000" indent="-228600" eaLnBrk="0" hangingPunct="0">
                        <a:buClr>
                          <a:srgbClr val="040F76"/>
                        </a:buClr>
                        <a:buSzPct val="75000"/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3pPr>
                      <a:lvl4pPr marL="1600200" indent="-228600" eaLnBrk="0" hangingPunct="0">
                        <a:buClr>
                          <a:srgbClr val="040F76"/>
                        </a:buClr>
                        <a:buSzPct val="70000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4pPr>
                      <a:lvl5pPr marL="2057400" indent="-228600" eaLnBrk="0" hangingPunct="0">
                        <a:buClr>
                          <a:srgbClr val="040F76"/>
                        </a:buClr>
                        <a:buSzPct val="75000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40F76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40F76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40F76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40F76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endParaRPr kumimoji="0" lang="en-US" alt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charset="0"/>
                        <a:ea typeface="ＭＳ Ｐゴシック" charset="-128"/>
                      </a:endParaRPr>
                    </a:p>
                  </a:txBody>
                  <a:tcPr marT="45734" marB="45734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>
                      <a:lvl1pPr eaLnBrk="0" hangingPunct="0">
                        <a:buClr>
                          <a:srgbClr val="040F76"/>
                        </a:buClr>
                        <a:buSzPct val="75000"/>
                        <a:defRPr sz="28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buClr>
                          <a:srgbClr val="040F76"/>
                        </a:buClr>
                        <a:buSzPct val="70000"/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2pPr>
                      <a:lvl3pPr marL="1143000" indent="-228600" eaLnBrk="0" hangingPunct="0">
                        <a:buClr>
                          <a:srgbClr val="040F76"/>
                        </a:buClr>
                        <a:buSzPct val="75000"/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3pPr>
                      <a:lvl4pPr marL="1600200" indent="-228600" eaLnBrk="0" hangingPunct="0">
                        <a:buClr>
                          <a:srgbClr val="040F76"/>
                        </a:buClr>
                        <a:buSzPct val="70000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4pPr>
                      <a:lvl5pPr marL="2057400" indent="-228600" eaLnBrk="0" hangingPunct="0">
                        <a:buClr>
                          <a:srgbClr val="040F76"/>
                        </a:buClr>
                        <a:buSzPct val="75000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40F76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40F76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40F76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40F76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alt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Verdana" charset="0"/>
                          <a:ea typeface="ＭＳ Ｐゴシック" charset="-128"/>
                        </a:rPr>
                        <a:t>NYTimes</a:t>
                      </a:r>
                    </a:p>
                  </a:txBody>
                  <a:tcPr marT="45734" marB="45734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91514">
                <a:tc>
                  <a:txBody>
                    <a:bodyPr/>
                    <a:lstStyle>
                      <a:lvl1pPr eaLnBrk="0" hangingPunct="0">
                        <a:buClr>
                          <a:srgbClr val="040F76"/>
                        </a:buClr>
                        <a:buSzPct val="75000"/>
                        <a:defRPr sz="28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buClr>
                          <a:srgbClr val="040F76"/>
                        </a:buClr>
                        <a:buSzPct val="70000"/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2pPr>
                      <a:lvl3pPr marL="1143000" indent="-228600" eaLnBrk="0" hangingPunct="0">
                        <a:buClr>
                          <a:srgbClr val="040F76"/>
                        </a:buClr>
                        <a:buSzPct val="75000"/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3pPr>
                      <a:lvl4pPr marL="1600200" indent="-228600" eaLnBrk="0" hangingPunct="0">
                        <a:buClr>
                          <a:srgbClr val="040F76"/>
                        </a:buClr>
                        <a:buSzPct val="70000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4pPr>
                      <a:lvl5pPr marL="2057400" indent="-228600" eaLnBrk="0" hangingPunct="0">
                        <a:buClr>
                          <a:srgbClr val="040F76"/>
                        </a:buClr>
                        <a:buSzPct val="75000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40F76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40F76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40F76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40F76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endParaRPr kumimoji="0" lang="en-US" alt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charset="0"/>
                        <a:ea typeface="ＭＳ Ｐゴシック" charset="-128"/>
                      </a:endParaRPr>
                    </a:p>
                  </a:txBody>
                  <a:tcPr marT="45734" marB="45734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buClr>
                          <a:srgbClr val="040F76"/>
                        </a:buClr>
                        <a:buSzPct val="75000"/>
                        <a:defRPr sz="28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buClr>
                          <a:srgbClr val="040F76"/>
                        </a:buClr>
                        <a:buSzPct val="70000"/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2pPr>
                      <a:lvl3pPr marL="1143000" indent="-228600" eaLnBrk="0" hangingPunct="0">
                        <a:buClr>
                          <a:srgbClr val="040F76"/>
                        </a:buClr>
                        <a:buSzPct val="75000"/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3pPr>
                      <a:lvl4pPr marL="1600200" indent="-228600" eaLnBrk="0" hangingPunct="0">
                        <a:buClr>
                          <a:srgbClr val="040F76"/>
                        </a:buClr>
                        <a:buSzPct val="70000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4pPr>
                      <a:lvl5pPr marL="2057400" indent="-228600" eaLnBrk="0" hangingPunct="0">
                        <a:buClr>
                          <a:srgbClr val="040F76"/>
                        </a:buClr>
                        <a:buSzPct val="75000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40F76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40F76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40F76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40F76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endParaRPr kumimoji="0" lang="en-US" alt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charset="0"/>
                        <a:ea typeface="ＭＳ Ｐゴシック" charset="-128"/>
                      </a:endParaRPr>
                    </a:p>
                  </a:txBody>
                  <a:tcPr marT="45734" marB="45734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buClr>
                          <a:srgbClr val="040F76"/>
                        </a:buClr>
                        <a:buSzPct val="75000"/>
                        <a:defRPr sz="28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buClr>
                          <a:srgbClr val="040F76"/>
                        </a:buClr>
                        <a:buSzPct val="70000"/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2pPr>
                      <a:lvl3pPr marL="1143000" indent="-228600" eaLnBrk="0" hangingPunct="0">
                        <a:buClr>
                          <a:srgbClr val="040F76"/>
                        </a:buClr>
                        <a:buSzPct val="75000"/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3pPr>
                      <a:lvl4pPr marL="1600200" indent="-228600" eaLnBrk="0" hangingPunct="0">
                        <a:buClr>
                          <a:srgbClr val="040F76"/>
                        </a:buClr>
                        <a:buSzPct val="70000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4pPr>
                      <a:lvl5pPr marL="2057400" indent="-228600" eaLnBrk="0" hangingPunct="0">
                        <a:buClr>
                          <a:srgbClr val="040F76"/>
                        </a:buClr>
                        <a:buSzPct val="75000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40F76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40F76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40F76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40F76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alt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Verdana" charset="0"/>
                          <a:ea typeface="ＭＳ Ｐゴシック" charset="-128"/>
                        </a:rPr>
                        <a:t>S</a:t>
                      </a:r>
                    </a:p>
                  </a:txBody>
                  <a:tcPr marT="45734" marB="45734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buClr>
                          <a:srgbClr val="040F76"/>
                        </a:buClr>
                        <a:buSzPct val="75000"/>
                        <a:defRPr sz="28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buClr>
                          <a:srgbClr val="040F76"/>
                        </a:buClr>
                        <a:buSzPct val="70000"/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2pPr>
                      <a:lvl3pPr marL="1143000" indent="-228600" eaLnBrk="0" hangingPunct="0">
                        <a:buClr>
                          <a:srgbClr val="040F76"/>
                        </a:buClr>
                        <a:buSzPct val="75000"/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3pPr>
                      <a:lvl4pPr marL="1600200" indent="-228600" eaLnBrk="0" hangingPunct="0">
                        <a:buClr>
                          <a:srgbClr val="040F76"/>
                        </a:buClr>
                        <a:buSzPct val="70000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4pPr>
                      <a:lvl5pPr marL="2057400" indent="-228600" eaLnBrk="0" hangingPunct="0">
                        <a:buClr>
                          <a:srgbClr val="040F76"/>
                        </a:buClr>
                        <a:buSzPct val="75000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40F76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40F76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40F76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40F76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alt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Verdana" charset="0"/>
                          <a:ea typeface="ＭＳ Ｐゴシック" charset="-128"/>
                        </a:rPr>
                        <a:t>G</a:t>
                      </a:r>
                    </a:p>
                  </a:txBody>
                  <a:tcPr marT="45734" marB="45734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91514">
                <a:tc rowSpan="2">
                  <a:txBody>
                    <a:bodyPr/>
                    <a:lstStyle>
                      <a:lvl1pPr eaLnBrk="0" hangingPunct="0">
                        <a:buClr>
                          <a:srgbClr val="040F76"/>
                        </a:buClr>
                        <a:buSzPct val="75000"/>
                        <a:defRPr sz="28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buClr>
                          <a:srgbClr val="040F76"/>
                        </a:buClr>
                        <a:buSzPct val="70000"/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2pPr>
                      <a:lvl3pPr marL="1143000" indent="-228600" eaLnBrk="0" hangingPunct="0">
                        <a:buClr>
                          <a:srgbClr val="040F76"/>
                        </a:buClr>
                        <a:buSzPct val="75000"/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3pPr>
                      <a:lvl4pPr marL="1600200" indent="-228600" eaLnBrk="0" hangingPunct="0">
                        <a:buClr>
                          <a:srgbClr val="040F76"/>
                        </a:buClr>
                        <a:buSzPct val="70000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4pPr>
                      <a:lvl5pPr marL="2057400" indent="-228600" eaLnBrk="0" hangingPunct="0">
                        <a:buClr>
                          <a:srgbClr val="040F76"/>
                        </a:buClr>
                        <a:buSzPct val="75000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40F76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40F76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40F76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40F76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alt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Verdana" charset="0"/>
                          <a:ea typeface="ＭＳ Ｐゴシック" charset="-128"/>
                        </a:rPr>
                        <a:t>CNN</a:t>
                      </a:r>
                    </a:p>
                  </a:txBody>
                  <a:tcPr marT="45734" marB="45734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buClr>
                          <a:srgbClr val="040F76"/>
                        </a:buClr>
                        <a:buSzPct val="75000"/>
                        <a:defRPr sz="28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buClr>
                          <a:srgbClr val="040F76"/>
                        </a:buClr>
                        <a:buSzPct val="70000"/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2pPr>
                      <a:lvl3pPr marL="1143000" indent="-228600" eaLnBrk="0" hangingPunct="0">
                        <a:buClr>
                          <a:srgbClr val="040F76"/>
                        </a:buClr>
                        <a:buSzPct val="75000"/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3pPr>
                      <a:lvl4pPr marL="1600200" indent="-228600" eaLnBrk="0" hangingPunct="0">
                        <a:buClr>
                          <a:srgbClr val="040F76"/>
                        </a:buClr>
                        <a:buSzPct val="70000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4pPr>
                      <a:lvl5pPr marL="2057400" indent="-228600" eaLnBrk="0" hangingPunct="0">
                        <a:buClr>
                          <a:srgbClr val="040F76"/>
                        </a:buClr>
                        <a:buSzPct val="75000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40F76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40F76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40F76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40F76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alt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Verdana" charset="0"/>
                          <a:ea typeface="ＭＳ Ｐゴシック" charset="-128"/>
                        </a:rPr>
                        <a:t>S</a:t>
                      </a:r>
                    </a:p>
                  </a:txBody>
                  <a:tcPr marT="45734" marB="45734" anchor="ctr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buClr>
                          <a:srgbClr val="040F76"/>
                        </a:buClr>
                        <a:buSzPct val="75000"/>
                        <a:defRPr sz="28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buClr>
                          <a:srgbClr val="040F76"/>
                        </a:buClr>
                        <a:buSzPct val="70000"/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2pPr>
                      <a:lvl3pPr marL="1143000" indent="-228600" eaLnBrk="0" hangingPunct="0">
                        <a:buClr>
                          <a:srgbClr val="040F76"/>
                        </a:buClr>
                        <a:buSzPct val="75000"/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3pPr>
                      <a:lvl4pPr marL="1600200" indent="-228600" eaLnBrk="0" hangingPunct="0">
                        <a:buClr>
                          <a:srgbClr val="040F76"/>
                        </a:buClr>
                        <a:buSzPct val="70000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4pPr>
                      <a:lvl5pPr marL="2057400" indent="-228600" eaLnBrk="0" hangingPunct="0">
                        <a:buClr>
                          <a:srgbClr val="040F76"/>
                        </a:buClr>
                        <a:buSzPct val="75000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40F76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40F76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40F76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40F76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alt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Courier New" charset="0"/>
                          <a:ea typeface="ＭＳ Ｐゴシック" charset="-128"/>
                        </a:rPr>
                        <a:t>  0</a:t>
                      </a:r>
                      <a:r>
                        <a:rPr kumimoji="0" lang="en-US" alt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charset="0"/>
                          <a:ea typeface="ＭＳ Ｐゴシック" charset="-128"/>
                        </a:rPr>
                        <a:t> , </a:t>
                      </a:r>
                      <a:r>
                        <a:rPr kumimoji="0" lang="en-US" alt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folHlink"/>
                          </a:solidFill>
                          <a:effectLst/>
                          <a:latin typeface="Courier New" charset="0"/>
                          <a:ea typeface="ＭＳ Ｐゴシック" charset="-128"/>
                        </a:rPr>
                        <a:t> </a:t>
                      </a:r>
                      <a:r>
                        <a:rPr kumimoji="0" lang="en-US" alt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ourier New" charset="0"/>
                          <a:ea typeface="ＭＳ Ｐゴシック" charset="-128"/>
                        </a:rPr>
                        <a:t>50</a:t>
                      </a:r>
                    </a:p>
                  </a:txBody>
                  <a:tcPr marT="45734" marB="4573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buClr>
                          <a:srgbClr val="040F76"/>
                        </a:buClr>
                        <a:buSzPct val="75000"/>
                        <a:defRPr sz="28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buClr>
                          <a:srgbClr val="040F76"/>
                        </a:buClr>
                        <a:buSzPct val="70000"/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2pPr>
                      <a:lvl3pPr marL="1143000" indent="-228600" eaLnBrk="0" hangingPunct="0">
                        <a:buClr>
                          <a:srgbClr val="040F76"/>
                        </a:buClr>
                        <a:buSzPct val="75000"/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3pPr>
                      <a:lvl4pPr marL="1600200" indent="-228600" eaLnBrk="0" hangingPunct="0">
                        <a:buClr>
                          <a:srgbClr val="040F76"/>
                        </a:buClr>
                        <a:buSzPct val="70000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4pPr>
                      <a:lvl5pPr marL="2057400" indent="-228600" eaLnBrk="0" hangingPunct="0">
                        <a:buClr>
                          <a:srgbClr val="040F76"/>
                        </a:buClr>
                        <a:buSzPct val="75000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40F76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40F76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40F76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40F76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alt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Courier New" charset="0"/>
                          <a:ea typeface="ＭＳ Ｐゴシック" charset="-128"/>
                        </a:rPr>
                        <a:t>100</a:t>
                      </a:r>
                      <a:r>
                        <a:rPr kumimoji="0" lang="en-US" alt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charset="0"/>
                          <a:ea typeface="ＭＳ Ｐゴシック" charset="-128"/>
                        </a:rPr>
                        <a:t> ,  </a:t>
                      </a:r>
                      <a:r>
                        <a:rPr kumimoji="0" lang="en-US" alt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ourier New" charset="0"/>
                          <a:ea typeface="ＭＳ Ｐゴシック" charset="-128"/>
                        </a:rPr>
                        <a:t>80</a:t>
                      </a:r>
                    </a:p>
                  </a:txBody>
                  <a:tcPr marT="45734" marB="4573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91514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>
                      <a:lvl1pPr eaLnBrk="0" hangingPunct="0">
                        <a:buClr>
                          <a:srgbClr val="040F76"/>
                        </a:buClr>
                        <a:buSzPct val="75000"/>
                        <a:defRPr sz="28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buClr>
                          <a:srgbClr val="040F76"/>
                        </a:buClr>
                        <a:buSzPct val="70000"/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2pPr>
                      <a:lvl3pPr marL="1143000" indent="-228600" eaLnBrk="0" hangingPunct="0">
                        <a:buClr>
                          <a:srgbClr val="040F76"/>
                        </a:buClr>
                        <a:buSzPct val="75000"/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3pPr>
                      <a:lvl4pPr marL="1600200" indent="-228600" eaLnBrk="0" hangingPunct="0">
                        <a:buClr>
                          <a:srgbClr val="040F76"/>
                        </a:buClr>
                        <a:buSzPct val="70000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4pPr>
                      <a:lvl5pPr marL="2057400" indent="-228600" eaLnBrk="0" hangingPunct="0">
                        <a:buClr>
                          <a:srgbClr val="040F76"/>
                        </a:buClr>
                        <a:buSzPct val="75000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40F76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40F76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40F76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40F76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alt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Verdana" charset="0"/>
                          <a:ea typeface="ＭＳ Ｐゴシック" charset="-128"/>
                        </a:rPr>
                        <a:t>G</a:t>
                      </a:r>
                    </a:p>
                  </a:txBody>
                  <a:tcPr marT="45734" marB="45734" anchor="ctr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buClr>
                          <a:srgbClr val="040F76"/>
                        </a:buClr>
                        <a:buSzPct val="75000"/>
                        <a:defRPr sz="28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buClr>
                          <a:srgbClr val="040F76"/>
                        </a:buClr>
                        <a:buSzPct val="70000"/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2pPr>
                      <a:lvl3pPr marL="1143000" indent="-228600" eaLnBrk="0" hangingPunct="0">
                        <a:buClr>
                          <a:srgbClr val="040F76"/>
                        </a:buClr>
                        <a:buSzPct val="75000"/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3pPr>
                      <a:lvl4pPr marL="1600200" indent="-228600" eaLnBrk="0" hangingPunct="0">
                        <a:buClr>
                          <a:srgbClr val="040F76"/>
                        </a:buClr>
                        <a:buSzPct val="70000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4pPr>
                      <a:lvl5pPr marL="2057400" indent="-228600" eaLnBrk="0" hangingPunct="0">
                        <a:buClr>
                          <a:srgbClr val="040F76"/>
                        </a:buClr>
                        <a:buSzPct val="75000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40F76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40F76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40F76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40F76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alt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charset="0"/>
                          <a:ea typeface="ＭＳ Ｐゴシック" charset="-128"/>
                        </a:rPr>
                        <a:t> </a:t>
                      </a:r>
                      <a:r>
                        <a:rPr kumimoji="0" lang="en-US" alt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Courier New" charset="0"/>
                          <a:ea typeface="ＭＳ Ｐゴシック" charset="-128"/>
                        </a:rPr>
                        <a:t>60</a:t>
                      </a:r>
                      <a:r>
                        <a:rPr kumimoji="0" lang="en-US" alt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charset="0"/>
                          <a:ea typeface="ＭＳ Ｐゴシック" charset="-128"/>
                        </a:rPr>
                        <a:t> , </a:t>
                      </a:r>
                      <a:r>
                        <a:rPr kumimoji="0" lang="en-US" alt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folHlink"/>
                          </a:solidFill>
                          <a:effectLst/>
                          <a:latin typeface="Courier New" charset="0"/>
                          <a:ea typeface="ＭＳ Ｐゴシック" charset="-128"/>
                        </a:rPr>
                        <a:t>  </a:t>
                      </a:r>
                      <a:r>
                        <a:rPr kumimoji="0" lang="en-US" alt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ourier New" charset="0"/>
                          <a:ea typeface="ＭＳ Ｐゴシック" charset="-128"/>
                        </a:rPr>
                        <a:t>0</a:t>
                      </a:r>
                    </a:p>
                  </a:txBody>
                  <a:tcPr marT="45734" marB="4573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buClr>
                          <a:srgbClr val="040F76"/>
                        </a:buClr>
                        <a:buSzPct val="75000"/>
                        <a:defRPr sz="28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buClr>
                          <a:srgbClr val="040F76"/>
                        </a:buClr>
                        <a:buSzPct val="70000"/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2pPr>
                      <a:lvl3pPr marL="1143000" indent="-228600" eaLnBrk="0" hangingPunct="0">
                        <a:buClr>
                          <a:srgbClr val="040F76"/>
                        </a:buClr>
                        <a:buSzPct val="75000"/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3pPr>
                      <a:lvl4pPr marL="1600200" indent="-228600" eaLnBrk="0" hangingPunct="0">
                        <a:buClr>
                          <a:srgbClr val="040F76"/>
                        </a:buClr>
                        <a:buSzPct val="70000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4pPr>
                      <a:lvl5pPr marL="2057400" indent="-228600" eaLnBrk="0" hangingPunct="0">
                        <a:buClr>
                          <a:srgbClr val="040F76"/>
                        </a:buClr>
                        <a:buSzPct val="75000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40F76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40F76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40F76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40F76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alt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charset="0"/>
                          <a:ea typeface="ＭＳ Ｐゴシック" charset="-128"/>
                        </a:rPr>
                        <a:t> </a:t>
                      </a:r>
                      <a:r>
                        <a:rPr kumimoji="0" lang="en-US" alt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Courier New" charset="0"/>
                          <a:ea typeface="ＭＳ Ｐゴシック" charset="-128"/>
                        </a:rPr>
                        <a:t>60</a:t>
                      </a:r>
                      <a:r>
                        <a:rPr kumimoji="0" lang="en-US" alt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charset="0"/>
                          <a:ea typeface="ＭＳ Ｐゴシック" charset="-128"/>
                        </a:rPr>
                        <a:t> , </a:t>
                      </a:r>
                      <a:r>
                        <a:rPr kumimoji="0" lang="en-US" alt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ourier New" charset="0"/>
                          <a:ea typeface="ＭＳ Ｐゴシック" charset="-128"/>
                        </a:rPr>
                        <a:t>100</a:t>
                      </a:r>
                    </a:p>
                  </a:txBody>
                  <a:tcPr marT="45734" marB="4573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7" name="Rectangle 3">
            <a:extLst>
              <a:ext uri="{FF2B5EF4-FFF2-40B4-BE49-F238E27FC236}">
                <a16:creationId xmlns:a16="http://schemas.microsoft.com/office/drawing/2014/main" id="{3D0E5883-56E7-A54D-88D2-CA31EFEB4B3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381250" y="1616470"/>
            <a:ext cx="6809700" cy="3112200"/>
          </a:xfrm>
        </p:spPr>
        <p:txBody>
          <a:bodyPr/>
          <a:lstStyle/>
          <a:p>
            <a:endParaRPr lang="en-US" altLang="en-US" dirty="0">
              <a:ea typeface="ＭＳ Ｐゴシック" panose="020B0600070205080204" pitchFamily="34" charset="-128"/>
            </a:endParaRPr>
          </a:p>
          <a:p>
            <a:endParaRPr lang="en-US" altLang="en-US" dirty="0">
              <a:ea typeface="ＭＳ Ｐゴシック" panose="020B0600070205080204" pitchFamily="34" charset="-128"/>
            </a:endParaRPr>
          </a:p>
          <a:p>
            <a:endParaRPr lang="en-US" altLang="en-US" dirty="0">
              <a:ea typeface="ＭＳ Ｐゴシック" panose="020B0600070205080204" pitchFamily="34" charset="-128"/>
            </a:endParaRPr>
          </a:p>
          <a:p>
            <a:endParaRPr lang="en-US" altLang="en-US" dirty="0">
              <a:ea typeface="ＭＳ Ｐゴシック" panose="020B0600070205080204" pitchFamily="34" charset="-128"/>
            </a:endParaRPr>
          </a:p>
          <a:p>
            <a:endParaRPr lang="en-US" altLang="en-US" dirty="0">
              <a:ea typeface="ＭＳ Ｐゴシック" panose="020B0600070205080204" pitchFamily="34" charset="-128"/>
            </a:endParaRPr>
          </a:p>
          <a:p>
            <a:r>
              <a:rPr lang="en-US" altLang="en-US" dirty="0">
                <a:ea typeface="ＭＳ Ｐゴシック" panose="020B0600070205080204" pitchFamily="34" charset="-128"/>
              </a:rPr>
              <a:t>In the role of </a:t>
            </a:r>
            <a:r>
              <a:rPr lang="en-US" altLang="en-US" dirty="0">
                <a:solidFill>
                  <a:srgbClr val="FF0000"/>
                </a:solidFill>
                <a:ea typeface="ＭＳ Ｐゴシック" panose="020B0600070205080204" pitchFamily="34" charset="-128"/>
              </a:rPr>
              <a:t>NYTimes</a:t>
            </a:r>
            <a:r>
              <a:rPr lang="en-US" altLang="en-US" dirty="0">
                <a:ea typeface="ＭＳ Ｐゴシック" panose="020B0600070205080204" pitchFamily="34" charset="-128"/>
              </a:rPr>
              <a:t>:</a:t>
            </a:r>
          </a:p>
          <a:p>
            <a:pPr marL="0" indent="0">
              <a:buNone/>
            </a:pPr>
            <a:r>
              <a:rPr lang="en-US" altLang="en-US" dirty="0">
                <a:ea typeface="ＭＳ Ｐゴシック" panose="020B0600070205080204" pitchFamily="34" charset="-128"/>
              </a:rPr>
              <a:t>	90% selected </a:t>
            </a:r>
            <a:r>
              <a:rPr lang="en-US" altLang="en-US" dirty="0">
                <a:solidFill>
                  <a:srgbClr val="FF0000"/>
                </a:solidFill>
                <a:ea typeface="ＭＳ Ｐゴシック" panose="020B0600070205080204" pitchFamily="34" charset="-128"/>
              </a:rPr>
              <a:t>G</a:t>
            </a:r>
          </a:p>
        </p:txBody>
      </p:sp>
    </p:spTree>
    <p:extLst>
      <p:ext uri="{BB962C8B-B14F-4D97-AF65-F5344CB8AC3E}">
        <p14:creationId xmlns:p14="http://schemas.microsoft.com/office/powerpoint/2010/main" val="170556561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Slide Number Placeholder 3">
            <a:extLst>
              <a:ext uri="{FF2B5EF4-FFF2-40B4-BE49-F238E27FC236}">
                <a16:creationId xmlns:a16="http://schemas.microsoft.com/office/drawing/2014/main" id="{6541AA67-6537-E64A-AC2A-EE4D9459E84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040F76"/>
              </a:buClr>
              <a:buSzPct val="7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1pPr>
            <a:lvl2pPr marL="557213" indent="-214313">
              <a:spcBef>
                <a:spcPct val="20000"/>
              </a:spcBef>
              <a:buClr>
                <a:srgbClr val="040F76"/>
              </a:buClr>
              <a:buSzPct val="70000"/>
              <a:buFont typeface="Wingdings" pitchFamily="2" charset="2"/>
              <a:buChar char="q"/>
              <a:defRPr sz="21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857250" indent="-171450">
              <a:spcBef>
                <a:spcPct val="20000"/>
              </a:spcBef>
              <a:buClr>
                <a:srgbClr val="040F76"/>
              </a:buClr>
              <a:buSzPct val="75000"/>
              <a:buFont typeface="Wingdings" pitchFamily="2" charset="2"/>
              <a:buChar char="q"/>
              <a:defRPr sz="18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 marL="1200150" indent="-171450">
              <a:spcBef>
                <a:spcPct val="20000"/>
              </a:spcBef>
              <a:buClr>
                <a:srgbClr val="040F76"/>
              </a:buClr>
              <a:buSzPct val="70000"/>
              <a:buFont typeface="Wingdings" pitchFamily="2" charset="2"/>
              <a:buChar char="q"/>
              <a:defRPr sz="15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4pPr>
            <a:lvl5pPr marL="1543050" indent="-171450">
              <a:spcBef>
                <a:spcPct val="20000"/>
              </a:spcBef>
              <a:buClr>
                <a:srgbClr val="040F76"/>
              </a:buClr>
              <a:buSzPct val="75000"/>
              <a:buFont typeface="Wingdings" pitchFamily="2" charset="2"/>
              <a:buChar char="n"/>
              <a:defRPr sz="15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5pPr>
            <a:lvl6pPr marL="1885950" indent="-17145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40F76"/>
              </a:buClr>
              <a:buSzPct val="75000"/>
              <a:buFont typeface="Wingdings" pitchFamily="2" charset="2"/>
              <a:buChar char="n"/>
              <a:defRPr sz="15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6pPr>
            <a:lvl7pPr marL="2228850" indent="-17145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40F76"/>
              </a:buClr>
              <a:buSzPct val="75000"/>
              <a:buFont typeface="Wingdings" pitchFamily="2" charset="2"/>
              <a:buChar char="n"/>
              <a:defRPr sz="15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7pPr>
            <a:lvl8pPr marL="2571750" indent="-17145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40F76"/>
              </a:buClr>
              <a:buSzPct val="75000"/>
              <a:buFont typeface="Wingdings" pitchFamily="2" charset="2"/>
              <a:buChar char="n"/>
              <a:defRPr sz="15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8pPr>
            <a:lvl9pPr marL="2914650" indent="-17145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40F76"/>
              </a:buClr>
              <a:buSzPct val="75000"/>
              <a:buFont typeface="Wingdings" pitchFamily="2" charset="2"/>
              <a:buChar char="n"/>
              <a:defRPr sz="15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US" altLang="en-US" sz="750"/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fld id="{1EEDE3AB-4063-B74F-93CF-7C67648DFC0F}" type="slidenum">
              <a:rPr lang="en-US" altLang="en-US" sz="750"/>
              <a:pPr>
                <a:spcBef>
                  <a:spcPct val="0"/>
                </a:spcBef>
                <a:buClrTx/>
                <a:buSzTx/>
                <a:buFontTx/>
                <a:buNone/>
              </a:pPr>
              <a:t>4</a:t>
            </a:fld>
            <a:endParaRPr lang="en-US" altLang="en-US" sz="750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4AC75317-9C1D-1343-B0F0-0C2379BB6D44}"/>
              </a:ext>
            </a:extLst>
          </p:cNvPr>
          <p:cNvSpPr txBox="1">
            <a:spLocks/>
          </p:cNvSpPr>
          <p:nvPr/>
        </p:nvSpPr>
        <p:spPr bwMode="auto">
          <a:xfrm>
            <a:off x="1381125" y="922338"/>
            <a:ext cx="3878263" cy="436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25" tIns="91425" rIns="91425" bIns="91425" numCol="1" anchor="ctr" anchorCtr="0" compatLnSpc="1">
            <a:prstTxWarp prst="textNoShape">
              <a:avLst/>
            </a:prstTxWarp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9pPr>
          </a:lstStyle>
          <a:p>
            <a:r>
              <a:rPr lang="en-US" sz="2000" b="1" kern="0" dirty="0">
                <a:latin typeface="Verdana" charset="0"/>
                <a:ea typeface="Verdana" charset="0"/>
                <a:cs typeface="Verdana" charset="0"/>
              </a:rPr>
              <a:t>Class Results</a:t>
            </a:r>
          </a:p>
        </p:txBody>
      </p:sp>
      <p:sp>
        <p:nvSpPr>
          <p:cNvPr id="7" name="Rectangle 3">
            <a:extLst>
              <a:ext uri="{FF2B5EF4-FFF2-40B4-BE49-F238E27FC236}">
                <a16:creationId xmlns:a16="http://schemas.microsoft.com/office/drawing/2014/main" id="{3D0E5883-56E7-A54D-88D2-CA31EFEB4B3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381250" y="1616470"/>
            <a:ext cx="6809700" cy="3112200"/>
          </a:xfrm>
        </p:spPr>
        <p:txBody>
          <a:bodyPr/>
          <a:lstStyle/>
          <a:p>
            <a:endParaRPr lang="en-US" altLang="en-US" dirty="0">
              <a:ea typeface="ＭＳ Ｐゴシック" panose="020B0600070205080204" pitchFamily="34" charset="-128"/>
            </a:endParaRPr>
          </a:p>
          <a:p>
            <a:endParaRPr lang="en-US" altLang="en-US" dirty="0">
              <a:ea typeface="ＭＳ Ｐゴシック" panose="020B0600070205080204" pitchFamily="34" charset="-128"/>
            </a:endParaRPr>
          </a:p>
          <a:p>
            <a:endParaRPr lang="en-US" altLang="en-US" dirty="0">
              <a:ea typeface="ＭＳ Ｐゴシック" panose="020B0600070205080204" pitchFamily="34" charset="-128"/>
            </a:endParaRPr>
          </a:p>
          <a:p>
            <a:endParaRPr lang="en-US" altLang="en-US" dirty="0">
              <a:ea typeface="ＭＳ Ｐゴシック" panose="020B0600070205080204" pitchFamily="34" charset="-128"/>
            </a:endParaRPr>
          </a:p>
          <a:p>
            <a:endParaRPr lang="en-US" altLang="en-US" dirty="0">
              <a:ea typeface="ＭＳ Ｐゴシック" panose="020B0600070205080204" pitchFamily="34" charset="-128"/>
            </a:endParaRPr>
          </a:p>
          <a:p>
            <a:r>
              <a:rPr lang="en-US" altLang="en-US" dirty="0">
                <a:ea typeface="ＭＳ Ｐゴシック" panose="020B0600070205080204" pitchFamily="34" charset="-128"/>
              </a:rPr>
              <a:t>In the role of </a:t>
            </a:r>
            <a:r>
              <a:rPr lang="en-US" altLang="en-US" dirty="0">
                <a:solidFill>
                  <a:srgbClr val="000099"/>
                </a:solidFill>
                <a:latin typeface="Arial" panose="020B0604020202020204" pitchFamily="34" charset="0"/>
                <a:ea typeface="ＭＳ Ｐゴシック" charset="-128"/>
                <a:cs typeface="Arial" panose="020B0604020202020204" pitchFamily="34" charset="0"/>
              </a:rPr>
              <a:t>CNN</a:t>
            </a:r>
            <a:r>
              <a:rPr lang="en-US" altLang="en-US" dirty="0">
                <a:ea typeface="ＭＳ Ｐゴシック" panose="020B0600070205080204" pitchFamily="34" charset="-128"/>
              </a:rPr>
              <a:t>:</a:t>
            </a:r>
          </a:p>
          <a:p>
            <a:pPr marL="0" indent="0">
              <a:buNone/>
            </a:pPr>
            <a:r>
              <a:rPr lang="en-US" altLang="en-US" dirty="0">
                <a:ea typeface="ＭＳ Ｐゴシック" panose="020B0600070205080204" pitchFamily="34" charset="-128"/>
              </a:rPr>
              <a:t>	Only 50% selected </a:t>
            </a:r>
            <a:r>
              <a:rPr lang="en-US" altLang="en-US" dirty="0">
                <a:solidFill>
                  <a:srgbClr val="000099"/>
                </a:solidFill>
                <a:ea typeface="ＭＳ Ｐゴシック" panose="020B0600070205080204" pitchFamily="34" charset="-128"/>
              </a:rPr>
              <a:t>S</a:t>
            </a:r>
          </a:p>
        </p:txBody>
      </p:sp>
      <p:graphicFrame>
        <p:nvGraphicFramePr>
          <p:cNvPr id="5" name="Group 1127">
            <a:extLst>
              <a:ext uri="{FF2B5EF4-FFF2-40B4-BE49-F238E27FC236}">
                <a16:creationId xmlns:a16="http://schemas.microsoft.com/office/drawing/2014/main" id="{2B68874F-B732-654F-BD83-A796A738365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4028690"/>
              </p:ext>
            </p:extLst>
          </p:nvPr>
        </p:nvGraphicFramePr>
        <p:xfrm>
          <a:off x="1934515" y="1140619"/>
          <a:ext cx="6296025" cy="2072752"/>
        </p:xfrm>
        <a:graphic>
          <a:graphicData uri="http://schemas.openxmlformats.org/drawingml/2006/table">
            <a:tbl>
              <a:tblPr/>
              <a:tblGrid>
                <a:gridCol w="133826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5086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2034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20345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491514">
                <a:tc>
                  <a:txBody>
                    <a:bodyPr/>
                    <a:lstStyle>
                      <a:lvl1pPr eaLnBrk="0" hangingPunct="0">
                        <a:buClr>
                          <a:srgbClr val="040F76"/>
                        </a:buClr>
                        <a:buSzPct val="75000"/>
                        <a:defRPr sz="28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buClr>
                          <a:srgbClr val="040F76"/>
                        </a:buClr>
                        <a:buSzPct val="70000"/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2pPr>
                      <a:lvl3pPr marL="1143000" indent="-228600" eaLnBrk="0" hangingPunct="0">
                        <a:buClr>
                          <a:srgbClr val="040F76"/>
                        </a:buClr>
                        <a:buSzPct val="75000"/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3pPr>
                      <a:lvl4pPr marL="1600200" indent="-228600" eaLnBrk="0" hangingPunct="0">
                        <a:buClr>
                          <a:srgbClr val="040F76"/>
                        </a:buClr>
                        <a:buSzPct val="70000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4pPr>
                      <a:lvl5pPr marL="2057400" indent="-228600" eaLnBrk="0" hangingPunct="0">
                        <a:buClr>
                          <a:srgbClr val="040F76"/>
                        </a:buClr>
                        <a:buSzPct val="75000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40F76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40F76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40F76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40F76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endParaRPr kumimoji="0" lang="en-US" alt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charset="0"/>
                        <a:ea typeface="ＭＳ Ｐゴシック" charset="-128"/>
                      </a:endParaRPr>
                    </a:p>
                  </a:txBody>
                  <a:tcPr marT="45734" marB="45734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buClr>
                          <a:srgbClr val="040F76"/>
                        </a:buClr>
                        <a:buSzPct val="75000"/>
                        <a:defRPr sz="28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buClr>
                          <a:srgbClr val="040F76"/>
                        </a:buClr>
                        <a:buSzPct val="70000"/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2pPr>
                      <a:lvl3pPr marL="1143000" indent="-228600" eaLnBrk="0" hangingPunct="0">
                        <a:buClr>
                          <a:srgbClr val="040F76"/>
                        </a:buClr>
                        <a:buSzPct val="75000"/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3pPr>
                      <a:lvl4pPr marL="1600200" indent="-228600" eaLnBrk="0" hangingPunct="0">
                        <a:buClr>
                          <a:srgbClr val="040F76"/>
                        </a:buClr>
                        <a:buSzPct val="70000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4pPr>
                      <a:lvl5pPr marL="2057400" indent="-228600" eaLnBrk="0" hangingPunct="0">
                        <a:buClr>
                          <a:srgbClr val="040F76"/>
                        </a:buClr>
                        <a:buSzPct val="75000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40F76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40F76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40F76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40F76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endParaRPr kumimoji="0" lang="en-US" alt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charset="0"/>
                        <a:ea typeface="ＭＳ Ｐゴシック" charset="-128"/>
                      </a:endParaRPr>
                    </a:p>
                  </a:txBody>
                  <a:tcPr marT="45734" marB="45734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>
                      <a:lvl1pPr eaLnBrk="0" hangingPunct="0">
                        <a:buClr>
                          <a:srgbClr val="040F76"/>
                        </a:buClr>
                        <a:buSzPct val="75000"/>
                        <a:defRPr sz="28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buClr>
                          <a:srgbClr val="040F76"/>
                        </a:buClr>
                        <a:buSzPct val="70000"/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2pPr>
                      <a:lvl3pPr marL="1143000" indent="-228600" eaLnBrk="0" hangingPunct="0">
                        <a:buClr>
                          <a:srgbClr val="040F76"/>
                        </a:buClr>
                        <a:buSzPct val="75000"/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3pPr>
                      <a:lvl4pPr marL="1600200" indent="-228600" eaLnBrk="0" hangingPunct="0">
                        <a:buClr>
                          <a:srgbClr val="040F76"/>
                        </a:buClr>
                        <a:buSzPct val="70000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4pPr>
                      <a:lvl5pPr marL="2057400" indent="-228600" eaLnBrk="0" hangingPunct="0">
                        <a:buClr>
                          <a:srgbClr val="040F76"/>
                        </a:buClr>
                        <a:buSzPct val="75000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40F76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40F76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40F76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40F76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alt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Verdana" charset="0"/>
                          <a:ea typeface="ＭＳ Ｐゴシック" charset="-128"/>
                        </a:rPr>
                        <a:t>NYTimes</a:t>
                      </a:r>
                    </a:p>
                  </a:txBody>
                  <a:tcPr marT="45734" marB="45734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91514">
                <a:tc>
                  <a:txBody>
                    <a:bodyPr/>
                    <a:lstStyle>
                      <a:lvl1pPr eaLnBrk="0" hangingPunct="0">
                        <a:buClr>
                          <a:srgbClr val="040F76"/>
                        </a:buClr>
                        <a:buSzPct val="75000"/>
                        <a:defRPr sz="28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buClr>
                          <a:srgbClr val="040F76"/>
                        </a:buClr>
                        <a:buSzPct val="70000"/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2pPr>
                      <a:lvl3pPr marL="1143000" indent="-228600" eaLnBrk="0" hangingPunct="0">
                        <a:buClr>
                          <a:srgbClr val="040F76"/>
                        </a:buClr>
                        <a:buSzPct val="75000"/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3pPr>
                      <a:lvl4pPr marL="1600200" indent="-228600" eaLnBrk="0" hangingPunct="0">
                        <a:buClr>
                          <a:srgbClr val="040F76"/>
                        </a:buClr>
                        <a:buSzPct val="70000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4pPr>
                      <a:lvl5pPr marL="2057400" indent="-228600" eaLnBrk="0" hangingPunct="0">
                        <a:buClr>
                          <a:srgbClr val="040F76"/>
                        </a:buClr>
                        <a:buSzPct val="75000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40F76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40F76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40F76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40F76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endParaRPr kumimoji="0" lang="en-US" alt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charset="0"/>
                        <a:ea typeface="ＭＳ Ｐゴシック" charset="-128"/>
                      </a:endParaRPr>
                    </a:p>
                  </a:txBody>
                  <a:tcPr marT="45734" marB="45734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buClr>
                          <a:srgbClr val="040F76"/>
                        </a:buClr>
                        <a:buSzPct val="75000"/>
                        <a:defRPr sz="28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buClr>
                          <a:srgbClr val="040F76"/>
                        </a:buClr>
                        <a:buSzPct val="70000"/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2pPr>
                      <a:lvl3pPr marL="1143000" indent="-228600" eaLnBrk="0" hangingPunct="0">
                        <a:buClr>
                          <a:srgbClr val="040F76"/>
                        </a:buClr>
                        <a:buSzPct val="75000"/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3pPr>
                      <a:lvl4pPr marL="1600200" indent="-228600" eaLnBrk="0" hangingPunct="0">
                        <a:buClr>
                          <a:srgbClr val="040F76"/>
                        </a:buClr>
                        <a:buSzPct val="70000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4pPr>
                      <a:lvl5pPr marL="2057400" indent="-228600" eaLnBrk="0" hangingPunct="0">
                        <a:buClr>
                          <a:srgbClr val="040F76"/>
                        </a:buClr>
                        <a:buSzPct val="75000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40F76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40F76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40F76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40F76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endParaRPr kumimoji="0" lang="en-US" alt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charset="0"/>
                        <a:ea typeface="ＭＳ Ｐゴシック" charset="-128"/>
                      </a:endParaRPr>
                    </a:p>
                  </a:txBody>
                  <a:tcPr marT="45734" marB="45734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buClr>
                          <a:srgbClr val="040F76"/>
                        </a:buClr>
                        <a:buSzPct val="75000"/>
                        <a:defRPr sz="28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buClr>
                          <a:srgbClr val="040F76"/>
                        </a:buClr>
                        <a:buSzPct val="70000"/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2pPr>
                      <a:lvl3pPr marL="1143000" indent="-228600" eaLnBrk="0" hangingPunct="0">
                        <a:buClr>
                          <a:srgbClr val="040F76"/>
                        </a:buClr>
                        <a:buSzPct val="75000"/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3pPr>
                      <a:lvl4pPr marL="1600200" indent="-228600" eaLnBrk="0" hangingPunct="0">
                        <a:buClr>
                          <a:srgbClr val="040F76"/>
                        </a:buClr>
                        <a:buSzPct val="70000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4pPr>
                      <a:lvl5pPr marL="2057400" indent="-228600" eaLnBrk="0" hangingPunct="0">
                        <a:buClr>
                          <a:srgbClr val="040F76"/>
                        </a:buClr>
                        <a:buSzPct val="75000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40F76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40F76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40F76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40F76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alt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Verdana" charset="0"/>
                          <a:ea typeface="ＭＳ Ｐゴシック" charset="-128"/>
                        </a:rPr>
                        <a:t>S</a:t>
                      </a:r>
                    </a:p>
                  </a:txBody>
                  <a:tcPr marT="45734" marB="45734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buClr>
                          <a:srgbClr val="040F76"/>
                        </a:buClr>
                        <a:buSzPct val="75000"/>
                        <a:defRPr sz="28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buClr>
                          <a:srgbClr val="040F76"/>
                        </a:buClr>
                        <a:buSzPct val="70000"/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2pPr>
                      <a:lvl3pPr marL="1143000" indent="-228600" eaLnBrk="0" hangingPunct="0">
                        <a:buClr>
                          <a:srgbClr val="040F76"/>
                        </a:buClr>
                        <a:buSzPct val="75000"/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3pPr>
                      <a:lvl4pPr marL="1600200" indent="-228600" eaLnBrk="0" hangingPunct="0">
                        <a:buClr>
                          <a:srgbClr val="040F76"/>
                        </a:buClr>
                        <a:buSzPct val="70000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4pPr>
                      <a:lvl5pPr marL="2057400" indent="-228600" eaLnBrk="0" hangingPunct="0">
                        <a:buClr>
                          <a:srgbClr val="040F76"/>
                        </a:buClr>
                        <a:buSzPct val="75000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40F76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40F76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40F76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40F76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alt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Verdana" charset="0"/>
                          <a:ea typeface="ＭＳ Ｐゴシック" charset="-128"/>
                        </a:rPr>
                        <a:t>G</a:t>
                      </a:r>
                    </a:p>
                  </a:txBody>
                  <a:tcPr marT="45734" marB="45734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91514">
                <a:tc rowSpan="2">
                  <a:txBody>
                    <a:bodyPr/>
                    <a:lstStyle>
                      <a:lvl1pPr eaLnBrk="0" hangingPunct="0">
                        <a:buClr>
                          <a:srgbClr val="040F76"/>
                        </a:buClr>
                        <a:buSzPct val="75000"/>
                        <a:defRPr sz="28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buClr>
                          <a:srgbClr val="040F76"/>
                        </a:buClr>
                        <a:buSzPct val="70000"/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2pPr>
                      <a:lvl3pPr marL="1143000" indent="-228600" eaLnBrk="0" hangingPunct="0">
                        <a:buClr>
                          <a:srgbClr val="040F76"/>
                        </a:buClr>
                        <a:buSzPct val="75000"/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3pPr>
                      <a:lvl4pPr marL="1600200" indent="-228600" eaLnBrk="0" hangingPunct="0">
                        <a:buClr>
                          <a:srgbClr val="040F76"/>
                        </a:buClr>
                        <a:buSzPct val="70000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4pPr>
                      <a:lvl5pPr marL="2057400" indent="-228600" eaLnBrk="0" hangingPunct="0">
                        <a:buClr>
                          <a:srgbClr val="040F76"/>
                        </a:buClr>
                        <a:buSzPct val="75000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40F76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40F76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40F76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40F76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alt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Verdana" charset="0"/>
                          <a:ea typeface="ＭＳ Ｐゴシック" charset="-128"/>
                        </a:rPr>
                        <a:t>CNN</a:t>
                      </a:r>
                    </a:p>
                  </a:txBody>
                  <a:tcPr marT="45734" marB="45734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buClr>
                          <a:srgbClr val="040F76"/>
                        </a:buClr>
                        <a:buSzPct val="75000"/>
                        <a:defRPr sz="28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buClr>
                          <a:srgbClr val="040F76"/>
                        </a:buClr>
                        <a:buSzPct val="70000"/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2pPr>
                      <a:lvl3pPr marL="1143000" indent="-228600" eaLnBrk="0" hangingPunct="0">
                        <a:buClr>
                          <a:srgbClr val="040F76"/>
                        </a:buClr>
                        <a:buSzPct val="75000"/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3pPr>
                      <a:lvl4pPr marL="1600200" indent="-228600" eaLnBrk="0" hangingPunct="0">
                        <a:buClr>
                          <a:srgbClr val="040F76"/>
                        </a:buClr>
                        <a:buSzPct val="70000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4pPr>
                      <a:lvl5pPr marL="2057400" indent="-228600" eaLnBrk="0" hangingPunct="0">
                        <a:buClr>
                          <a:srgbClr val="040F76"/>
                        </a:buClr>
                        <a:buSzPct val="75000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40F76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40F76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40F76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40F76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alt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Verdana" charset="0"/>
                          <a:ea typeface="ＭＳ Ｐゴシック" charset="-128"/>
                        </a:rPr>
                        <a:t>S</a:t>
                      </a:r>
                    </a:p>
                  </a:txBody>
                  <a:tcPr marT="45734" marB="45734" anchor="ctr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buClr>
                          <a:srgbClr val="040F76"/>
                        </a:buClr>
                        <a:buSzPct val="75000"/>
                        <a:defRPr sz="28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buClr>
                          <a:srgbClr val="040F76"/>
                        </a:buClr>
                        <a:buSzPct val="70000"/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2pPr>
                      <a:lvl3pPr marL="1143000" indent="-228600" eaLnBrk="0" hangingPunct="0">
                        <a:buClr>
                          <a:srgbClr val="040F76"/>
                        </a:buClr>
                        <a:buSzPct val="75000"/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3pPr>
                      <a:lvl4pPr marL="1600200" indent="-228600" eaLnBrk="0" hangingPunct="0">
                        <a:buClr>
                          <a:srgbClr val="040F76"/>
                        </a:buClr>
                        <a:buSzPct val="70000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4pPr>
                      <a:lvl5pPr marL="2057400" indent="-228600" eaLnBrk="0" hangingPunct="0">
                        <a:buClr>
                          <a:srgbClr val="040F76"/>
                        </a:buClr>
                        <a:buSzPct val="75000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40F76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40F76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40F76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40F76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alt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Courier New" charset="0"/>
                          <a:ea typeface="ＭＳ Ｐゴシック" charset="-128"/>
                        </a:rPr>
                        <a:t>  0</a:t>
                      </a:r>
                      <a:r>
                        <a:rPr kumimoji="0" lang="en-US" alt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charset="0"/>
                          <a:ea typeface="ＭＳ Ｐゴシック" charset="-128"/>
                        </a:rPr>
                        <a:t> , </a:t>
                      </a:r>
                      <a:r>
                        <a:rPr kumimoji="0" lang="en-US" alt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folHlink"/>
                          </a:solidFill>
                          <a:effectLst/>
                          <a:latin typeface="Courier New" charset="0"/>
                          <a:ea typeface="ＭＳ Ｐゴシック" charset="-128"/>
                        </a:rPr>
                        <a:t> </a:t>
                      </a:r>
                      <a:r>
                        <a:rPr kumimoji="0" lang="en-US" alt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ourier New" charset="0"/>
                          <a:ea typeface="ＭＳ Ｐゴシック" charset="-128"/>
                        </a:rPr>
                        <a:t>50</a:t>
                      </a:r>
                    </a:p>
                  </a:txBody>
                  <a:tcPr marT="45734" marB="4573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buClr>
                          <a:srgbClr val="040F76"/>
                        </a:buClr>
                        <a:buSzPct val="75000"/>
                        <a:defRPr sz="28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buClr>
                          <a:srgbClr val="040F76"/>
                        </a:buClr>
                        <a:buSzPct val="70000"/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2pPr>
                      <a:lvl3pPr marL="1143000" indent="-228600" eaLnBrk="0" hangingPunct="0">
                        <a:buClr>
                          <a:srgbClr val="040F76"/>
                        </a:buClr>
                        <a:buSzPct val="75000"/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3pPr>
                      <a:lvl4pPr marL="1600200" indent="-228600" eaLnBrk="0" hangingPunct="0">
                        <a:buClr>
                          <a:srgbClr val="040F76"/>
                        </a:buClr>
                        <a:buSzPct val="70000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4pPr>
                      <a:lvl5pPr marL="2057400" indent="-228600" eaLnBrk="0" hangingPunct="0">
                        <a:buClr>
                          <a:srgbClr val="040F76"/>
                        </a:buClr>
                        <a:buSzPct val="75000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40F76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40F76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40F76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40F76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alt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Courier New" charset="0"/>
                          <a:ea typeface="ＭＳ Ｐゴシック" charset="-128"/>
                        </a:rPr>
                        <a:t>100</a:t>
                      </a:r>
                      <a:r>
                        <a:rPr kumimoji="0" lang="en-US" alt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charset="0"/>
                          <a:ea typeface="ＭＳ Ｐゴシック" charset="-128"/>
                        </a:rPr>
                        <a:t> ,  </a:t>
                      </a:r>
                      <a:r>
                        <a:rPr kumimoji="0" lang="en-US" alt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ourier New" charset="0"/>
                          <a:ea typeface="ＭＳ Ｐゴシック" charset="-128"/>
                        </a:rPr>
                        <a:t>80</a:t>
                      </a:r>
                    </a:p>
                  </a:txBody>
                  <a:tcPr marT="45734" marB="4573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91514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>
                      <a:lvl1pPr eaLnBrk="0" hangingPunct="0">
                        <a:buClr>
                          <a:srgbClr val="040F76"/>
                        </a:buClr>
                        <a:buSzPct val="75000"/>
                        <a:defRPr sz="28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buClr>
                          <a:srgbClr val="040F76"/>
                        </a:buClr>
                        <a:buSzPct val="70000"/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2pPr>
                      <a:lvl3pPr marL="1143000" indent="-228600" eaLnBrk="0" hangingPunct="0">
                        <a:buClr>
                          <a:srgbClr val="040F76"/>
                        </a:buClr>
                        <a:buSzPct val="75000"/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3pPr>
                      <a:lvl4pPr marL="1600200" indent="-228600" eaLnBrk="0" hangingPunct="0">
                        <a:buClr>
                          <a:srgbClr val="040F76"/>
                        </a:buClr>
                        <a:buSzPct val="70000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4pPr>
                      <a:lvl5pPr marL="2057400" indent="-228600" eaLnBrk="0" hangingPunct="0">
                        <a:buClr>
                          <a:srgbClr val="040F76"/>
                        </a:buClr>
                        <a:buSzPct val="75000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40F76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40F76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40F76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40F76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alt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Verdana" charset="0"/>
                          <a:ea typeface="ＭＳ Ｐゴシック" charset="-128"/>
                        </a:rPr>
                        <a:t>G</a:t>
                      </a:r>
                    </a:p>
                  </a:txBody>
                  <a:tcPr marT="45734" marB="45734" anchor="ctr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buClr>
                          <a:srgbClr val="040F76"/>
                        </a:buClr>
                        <a:buSzPct val="75000"/>
                        <a:defRPr sz="28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buClr>
                          <a:srgbClr val="040F76"/>
                        </a:buClr>
                        <a:buSzPct val="70000"/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2pPr>
                      <a:lvl3pPr marL="1143000" indent="-228600" eaLnBrk="0" hangingPunct="0">
                        <a:buClr>
                          <a:srgbClr val="040F76"/>
                        </a:buClr>
                        <a:buSzPct val="75000"/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3pPr>
                      <a:lvl4pPr marL="1600200" indent="-228600" eaLnBrk="0" hangingPunct="0">
                        <a:buClr>
                          <a:srgbClr val="040F76"/>
                        </a:buClr>
                        <a:buSzPct val="70000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4pPr>
                      <a:lvl5pPr marL="2057400" indent="-228600" eaLnBrk="0" hangingPunct="0">
                        <a:buClr>
                          <a:srgbClr val="040F76"/>
                        </a:buClr>
                        <a:buSzPct val="75000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40F76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40F76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40F76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40F76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alt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charset="0"/>
                          <a:ea typeface="ＭＳ Ｐゴシック" charset="-128"/>
                        </a:rPr>
                        <a:t> </a:t>
                      </a:r>
                      <a:r>
                        <a:rPr kumimoji="0" lang="en-US" alt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Courier New" charset="0"/>
                          <a:ea typeface="ＭＳ Ｐゴシック" charset="-128"/>
                        </a:rPr>
                        <a:t>60</a:t>
                      </a:r>
                      <a:r>
                        <a:rPr kumimoji="0" lang="en-US" alt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charset="0"/>
                          <a:ea typeface="ＭＳ Ｐゴシック" charset="-128"/>
                        </a:rPr>
                        <a:t> , </a:t>
                      </a:r>
                      <a:r>
                        <a:rPr kumimoji="0" lang="en-US" alt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folHlink"/>
                          </a:solidFill>
                          <a:effectLst/>
                          <a:latin typeface="Courier New" charset="0"/>
                          <a:ea typeface="ＭＳ Ｐゴシック" charset="-128"/>
                        </a:rPr>
                        <a:t>  </a:t>
                      </a:r>
                      <a:r>
                        <a:rPr kumimoji="0" lang="en-US" alt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ourier New" charset="0"/>
                          <a:ea typeface="ＭＳ Ｐゴシック" charset="-128"/>
                        </a:rPr>
                        <a:t>0</a:t>
                      </a:r>
                    </a:p>
                  </a:txBody>
                  <a:tcPr marT="45734" marB="4573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buClr>
                          <a:srgbClr val="040F76"/>
                        </a:buClr>
                        <a:buSzPct val="75000"/>
                        <a:defRPr sz="28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buClr>
                          <a:srgbClr val="040F76"/>
                        </a:buClr>
                        <a:buSzPct val="70000"/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2pPr>
                      <a:lvl3pPr marL="1143000" indent="-228600" eaLnBrk="0" hangingPunct="0">
                        <a:buClr>
                          <a:srgbClr val="040F76"/>
                        </a:buClr>
                        <a:buSzPct val="75000"/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3pPr>
                      <a:lvl4pPr marL="1600200" indent="-228600" eaLnBrk="0" hangingPunct="0">
                        <a:buClr>
                          <a:srgbClr val="040F76"/>
                        </a:buClr>
                        <a:buSzPct val="70000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4pPr>
                      <a:lvl5pPr marL="2057400" indent="-228600" eaLnBrk="0" hangingPunct="0">
                        <a:buClr>
                          <a:srgbClr val="040F76"/>
                        </a:buClr>
                        <a:buSzPct val="75000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40F76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40F76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40F76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40F76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alt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charset="0"/>
                          <a:ea typeface="ＭＳ Ｐゴシック" charset="-128"/>
                        </a:rPr>
                        <a:t> </a:t>
                      </a:r>
                      <a:r>
                        <a:rPr kumimoji="0" lang="en-US" alt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Courier New" charset="0"/>
                          <a:ea typeface="ＭＳ Ｐゴシック" charset="-128"/>
                        </a:rPr>
                        <a:t>60</a:t>
                      </a:r>
                      <a:r>
                        <a:rPr kumimoji="0" lang="en-US" alt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charset="0"/>
                          <a:ea typeface="ＭＳ Ｐゴシック" charset="-128"/>
                        </a:rPr>
                        <a:t> , </a:t>
                      </a:r>
                      <a:r>
                        <a:rPr kumimoji="0" lang="en-US" alt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ourier New" charset="0"/>
                          <a:ea typeface="ＭＳ Ｐゴシック" charset="-128"/>
                        </a:rPr>
                        <a:t>100</a:t>
                      </a:r>
                    </a:p>
                  </a:txBody>
                  <a:tcPr marT="45734" marB="4573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4597462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Slide Number Placeholder 3">
            <a:extLst>
              <a:ext uri="{FF2B5EF4-FFF2-40B4-BE49-F238E27FC236}">
                <a16:creationId xmlns:a16="http://schemas.microsoft.com/office/drawing/2014/main" id="{6541AA67-6537-E64A-AC2A-EE4D9459E84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040F76"/>
              </a:buClr>
              <a:buSzPct val="7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1pPr>
            <a:lvl2pPr marL="557213" indent="-214313">
              <a:spcBef>
                <a:spcPct val="20000"/>
              </a:spcBef>
              <a:buClr>
                <a:srgbClr val="040F76"/>
              </a:buClr>
              <a:buSzPct val="70000"/>
              <a:buFont typeface="Wingdings" pitchFamily="2" charset="2"/>
              <a:buChar char="q"/>
              <a:defRPr sz="21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857250" indent="-171450">
              <a:spcBef>
                <a:spcPct val="20000"/>
              </a:spcBef>
              <a:buClr>
                <a:srgbClr val="040F76"/>
              </a:buClr>
              <a:buSzPct val="75000"/>
              <a:buFont typeface="Wingdings" pitchFamily="2" charset="2"/>
              <a:buChar char="q"/>
              <a:defRPr sz="18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 marL="1200150" indent="-171450">
              <a:spcBef>
                <a:spcPct val="20000"/>
              </a:spcBef>
              <a:buClr>
                <a:srgbClr val="040F76"/>
              </a:buClr>
              <a:buSzPct val="70000"/>
              <a:buFont typeface="Wingdings" pitchFamily="2" charset="2"/>
              <a:buChar char="q"/>
              <a:defRPr sz="15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4pPr>
            <a:lvl5pPr marL="1543050" indent="-171450">
              <a:spcBef>
                <a:spcPct val="20000"/>
              </a:spcBef>
              <a:buClr>
                <a:srgbClr val="040F76"/>
              </a:buClr>
              <a:buSzPct val="75000"/>
              <a:buFont typeface="Wingdings" pitchFamily="2" charset="2"/>
              <a:buChar char="n"/>
              <a:defRPr sz="15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5pPr>
            <a:lvl6pPr marL="1885950" indent="-17145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40F76"/>
              </a:buClr>
              <a:buSzPct val="75000"/>
              <a:buFont typeface="Wingdings" pitchFamily="2" charset="2"/>
              <a:buChar char="n"/>
              <a:defRPr sz="15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6pPr>
            <a:lvl7pPr marL="2228850" indent="-17145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40F76"/>
              </a:buClr>
              <a:buSzPct val="75000"/>
              <a:buFont typeface="Wingdings" pitchFamily="2" charset="2"/>
              <a:buChar char="n"/>
              <a:defRPr sz="15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7pPr>
            <a:lvl8pPr marL="2571750" indent="-17145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40F76"/>
              </a:buClr>
              <a:buSzPct val="75000"/>
              <a:buFont typeface="Wingdings" pitchFamily="2" charset="2"/>
              <a:buChar char="n"/>
              <a:defRPr sz="15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8pPr>
            <a:lvl9pPr marL="2914650" indent="-17145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40F76"/>
              </a:buClr>
              <a:buSzPct val="75000"/>
              <a:buFont typeface="Wingdings" pitchFamily="2" charset="2"/>
              <a:buChar char="n"/>
              <a:defRPr sz="15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US" altLang="en-US" sz="750"/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fld id="{1EEDE3AB-4063-B74F-93CF-7C67648DFC0F}" type="slidenum">
              <a:rPr lang="en-US" altLang="en-US" sz="750"/>
              <a:pPr>
                <a:spcBef>
                  <a:spcPct val="0"/>
                </a:spcBef>
                <a:buClrTx/>
                <a:buSzTx/>
                <a:buFontTx/>
                <a:buNone/>
              </a:pPr>
              <a:t>5</a:t>
            </a:fld>
            <a:endParaRPr lang="en-US" altLang="en-US" sz="750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4AC75317-9C1D-1343-B0F0-0C2379BB6D44}"/>
              </a:ext>
            </a:extLst>
          </p:cNvPr>
          <p:cNvSpPr txBox="1">
            <a:spLocks/>
          </p:cNvSpPr>
          <p:nvPr/>
        </p:nvSpPr>
        <p:spPr bwMode="auto">
          <a:xfrm>
            <a:off x="1381125" y="922338"/>
            <a:ext cx="3878263" cy="436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25" tIns="91425" rIns="91425" bIns="91425" numCol="1" anchor="ctr" anchorCtr="0" compatLnSpc="1">
            <a:prstTxWarp prst="textNoShape">
              <a:avLst/>
            </a:prstTxWarp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9pPr>
          </a:lstStyle>
          <a:p>
            <a:r>
              <a:rPr lang="en-US" sz="2000" b="1" kern="0" dirty="0">
                <a:latin typeface="Verdana" charset="0"/>
                <a:ea typeface="Verdana" charset="0"/>
                <a:cs typeface="Verdana" charset="0"/>
              </a:rPr>
              <a:t>Rationality &amp;</a:t>
            </a:r>
          </a:p>
          <a:p>
            <a:r>
              <a:rPr lang="en-US" sz="2000" b="1" kern="0" dirty="0">
                <a:latin typeface="Verdana" charset="0"/>
                <a:ea typeface="Verdana" charset="0"/>
                <a:cs typeface="Verdana" charset="0"/>
              </a:rPr>
              <a:t>Common Knowledge</a:t>
            </a:r>
          </a:p>
        </p:txBody>
      </p:sp>
      <p:sp>
        <p:nvSpPr>
          <p:cNvPr id="7" name="Rectangle 3">
            <a:extLst>
              <a:ext uri="{FF2B5EF4-FFF2-40B4-BE49-F238E27FC236}">
                <a16:creationId xmlns:a16="http://schemas.microsoft.com/office/drawing/2014/main" id="{3D0E5883-56E7-A54D-88D2-CA31EFEB4B3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381250" y="1616470"/>
            <a:ext cx="6809700" cy="3112200"/>
          </a:xfrm>
        </p:spPr>
        <p:txBody>
          <a:bodyPr/>
          <a:lstStyle/>
          <a:p>
            <a:endParaRPr lang="en-US" altLang="en-US" dirty="0">
              <a:ea typeface="ＭＳ Ｐゴシック" panose="020B0600070205080204" pitchFamily="34" charset="-128"/>
            </a:endParaRPr>
          </a:p>
          <a:p>
            <a:endParaRPr lang="en-US" altLang="en-US" dirty="0">
              <a:ea typeface="ＭＳ Ｐゴシック" panose="020B0600070205080204" pitchFamily="34" charset="-128"/>
            </a:endParaRPr>
          </a:p>
          <a:p>
            <a:endParaRPr lang="en-US" altLang="en-US" dirty="0">
              <a:ea typeface="ＭＳ Ｐゴシック" panose="020B0600070205080204" pitchFamily="34" charset="-128"/>
            </a:endParaRPr>
          </a:p>
          <a:p>
            <a:endParaRPr lang="en-US" altLang="en-US" dirty="0">
              <a:ea typeface="ＭＳ Ｐゴシック" panose="020B0600070205080204" pitchFamily="34" charset="-128"/>
            </a:endParaRPr>
          </a:p>
          <a:p>
            <a:r>
              <a:rPr lang="en-US" altLang="en-US" dirty="0">
                <a:ea typeface="ＭＳ Ｐゴシック" panose="020B0600070205080204" pitchFamily="34" charset="-128"/>
              </a:rPr>
              <a:t>Rationality:</a:t>
            </a:r>
          </a:p>
          <a:p>
            <a:pPr marL="806450" indent="-358775"/>
            <a:r>
              <a:rPr lang="en-US" altLang="en-US" dirty="0">
                <a:ea typeface="ＭＳ Ｐゴシック" panose="020B0600070205080204" pitchFamily="34" charset="-128"/>
              </a:rPr>
              <a:t>If you have a dominant strategy, play it.</a:t>
            </a:r>
          </a:p>
          <a:p>
            <a:pPr marL="806450" indent="-358775"/>
            <a:r>
              <a:rPr lang="en-US" altLang="en-US" dirty="0">
                <a:ea typeface="ＭＳ Ｐゴシック" panose="020B0600070205080204" pitchFamily="34" charset="-128"/>
              </a:rPr>
              <a:t>Doesn’t matter what opponents might do!</a:t>
            </a:r>
          </a:p>
        </p:txBody>
      </p:sp>
      <p:sp>
        <p:nvSpPr>
          <p:cNvPr id="8" name="Oval 8">
            <a:extLst>
              <a:ext uri="{FF2B5EF4-FFF2-40B4-BE49-F238E27FC236}">
                <a16:creationId xmlns:a16="http://schemas.microsoft.com/office/drawing/2014/main" id="{76100D39-C6F8-884A-BC6E-477B8EA6326D}"/>
              </a:ext>
            </a:extLst>
          </p:cNvPr>
          <p:cNvSpPr>
            <a:spLocks noChangeArrowheads="1"/>
          </p:cNvSpPr>
          <p:nvPr/>
        </p:nvSpPr>
        <p:spPr bwMode="auto">
          <a:xfrm>
            <a:off x="7305902" y="1821305"/>
            <a:ext cx="892544" cy="1768839"/>
          </a:xfrm>
          <a:prstGeom prst="ellipse">
            <a:avLst/>
          </a:prstGeom>
          <a:noFill/>
          <a:ln w="19050">
            <a:solidFill>
              <a:srgbClr val="C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040F76"/>
              </a:buClr>
              <a:buSzPct val="75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040F76"/>
              </a:buClr>
              <a:buSzPct val="70000"/>
              <a:buFont typeface="Wingdings" pitchFamily="2" charset="2"/>
              <a:buChar char="q"/>
              <a:defRPr sz="28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40F76"/>
              </a:buClr>
              <a:buSzPct val="75000"/>
              <a:buFont typeface="Wingdings" pitchFamily="2" charset="2"/>
              <a:buChar char="q"/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040F76"/>
              </a:buClr>
              <a:buSzPct val="70000"/>
              <a:buFont typeface="Wingdings" pitchFamily="2" charset="2"/>
              <a:buChar char="q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040F76"/>
              </a:buClr>
              <a:buSzPct val="7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40F76"/>
              </a:buClr>
              <a:buSzPct val="7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40F76"/>
              </a:buClr>
              <a:buSzPct val="7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40F76"/>
              </a:buClr>
              <a:buSzPct val="7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40F76"/>
              </a:buClr>
              <a:buSzPct val="7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buClr>
                <a:schemeClr val="bg1"/>
              </a:buClr>
              <a:buSzTx/>
              <a:buFont typeface="Wingdings" pitchFamily="2" charset="2"/>
              <a:buChar char="•"/>
            </a:pPr>
            <a:endParaRPr lang="en-US" altLang="en-US" sz="1400"/>
          </a:p>
        </p:txBody>
      </p:sp>
      <p:graphicFrame>
        <p:nvGraphicFramePr>
          <p:cNvPr id="5" name="Group 1127">
            <a:extLst>
              <a:ext uri="{FF2B5EF4-FFF2-40B4-BE49-F238E27FC236}">
                <a16:creationId xmlns:a16="http://schemas.microsoft.com/office/drawing/2014/main" id="{2B68874F-B732-654F-BD83-A796A738365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84589429"/>
              </p:ext>
            </p:extLst>
          </p:nvPr>
        </p:nvGraphicFramePr>
        <p:xfrm>
          <a:off x="1934515" y="1140619"/>
          <a:ext cx="6296025" cy="2072752"/>
        </p:xfrm>
        <a:graphic>
          <a:graphicData uri="http://schemas.openxmlformats.org/drawingml/2006/table">
            <a:tbl>
              <a:tblPr/>
              <a:tblGrid>
                <a:gridCol w="133826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5086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2034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20345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491514">
                <a:tc>
                  <a:txBody>
                    <a:bodyPr/>
                    <a:lstStyle>
                      <a:lvl1pPr eaLnBrk="0" hangingPunct="0">
                        <a:buClr>
                          <a:srgbClr val="040F76"/>
                        </a:buClr>
                        <a:buSzPct val="75000"/>
                        <a:defRPr sz="28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buClr>
                          <a:srgbClr val="040F76"/>
                        </a:buClr>
                        <a:buSzPct val="70000"/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2pPr>
                      <a:lvl3pPr marL="1143000" indent="-228600" eaLnBrk="0" hangingPunct="0">
                        <a:buClr>
                          <a:srgbClr val="040F76"/>
                        </a:buClr>
                        <a:buSzPct val="75000"/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3pPr>
                      <a:lvl4pPr marL="1600200" indent="-228600" eaLnBrk="0" hangingPunct="0">
                        <a:buClr>
                          <a:srgbClr val="040F76"/>
                        </a:buClr>
                        <a:buSzPct val="70000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4pPr>
                      <a:lvl5pPr marL="2057400" indent="-228600" eaLnBrk="0" hangingPunct="0">
                        <a:buClr>
                          <a:srgbClr val="040F76"/>
                        </a:buClr>
                        <a:buSzPct val="75000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40F76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40F76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40F76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40F76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endParaRPr kumimoji="0" lang="en-US" alt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charset="0"/>
                        <a:ea typeface="ＭＳ Ｐゴシック" charset="-128"/>
                      </a:endParaRPr>
                    </a:p>
                  </a:txBody>
                  <a:tcPr marT="45734" marB="45734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buClr>
                          <a:srgbClr val="040F76"/>
                        </a:buClr>
                        <a:buSzPct val="75000"/>
                        <a:defRPr sz="28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buClr>
                          <a:srgbClr val="040F76"/>
                        </a:buClr>
                        <a:buSzPct val="70000"/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2pPr>
                      <a:lvl3pPr marL="1143000" indent="-228600" eaLnBrk="0" hangingPunct="0">
                        <a:buClr>
                          <a:srgbClr val="040F76"/>
                        </a:buClr>
                        <a:buSzPct val="75000"/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3pPr>
                      <a:lvl4pPr marL="1600200" indent="-228600" eaLnBrk="0" hangingPunct="0">
                        <a:buClr>
                          <a:srgbClr val="040F76"/>
                        </a:buClr>
                        <a:buSzPct val="70000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4pPr>
                      <a:lvl5pPr marL="2057400" indent="-228600" eaLnBrk="0" hangingPunct="0">
                        <a:buClr>
                          <a:srgbClr val="040F76"/>
                        </a:buClr>
                        <a:buSzPct val="75000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40F76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40F76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40F76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40F76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endParaRPr kumimoji="0" lang="en-US" alt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charset="0"/>
                        <a:ea typeface="ＭＳ Ｐゴシック" charset="-128"/>
                      </a:endParaRPr>
                    </a:p>
                  </a:txBody>
                  <a:tcPr marT="45734" marB="45734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>
                      <a:lvl1pPr eaLnBrk="0" hangingPunct="0">
                        <a:buClr>
                          <a:srgbClr val="040F76"/>
                        </a:buClr>
                        <a:buSzPct val="75000"/>
                        <a:defRPr sz="28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buClr>
                          <a:srgbClr val="040F76"/>
                        </a:buClr>
                        <a:buSzPct val="70000"/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2pPr>
                      <a:lvl3pPr marL="1143000" indent="-228600" eaLnBrk="0" hangingPunct="0">
                        <a:buClr>
                          <a:srgbClr val="040F76"/>
                        </a:buClr>
                        <a:buSzPct val="75000"/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3pPr>
                      <a:lvl4pPr marL="1600200" indent="-228600" eaLnBrk="0" hangingPunct="0">
                        <a:buClr>
                          <a:srgbClr val="040F76"/>
                        </a:buClr>
                        <a:buSzPct val="70000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4pPr>
                      <a:lvl5pPr marL="2057400" indent="-228600" eaLnBrk="0" hangingPunct="0">
                        <a:buClr>
                          <a:srgbClr val="040F76"/>
                        </a:buClr>
                        <a:buSzPct val="75000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40F76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40F76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40F76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40F76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alt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Verdana" charset="0"/>
                          <a:ea typeface="ＭＳ Ｐゴシック" charset="-128"/>
                        </a:rPr>
                        <a:t>NYTimes</a:t>
                      </a:r>
                    </a:p>
                  </a:txBody>
                  <a:tcPr marT="45734" marB="45734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91514">
                <a:tc>
                  <a:txBody>
                    <a:bodyPr/>
                    <a:lstStyle>
                      <a:lvl1pPr eaLnBrk="0" hangingPunct="0">
                        <a:buClr>
                          <a:srgbClr val="040F76"/>
                        </a:buClr>
                        <a:buSzPct val="75000"/>
                        <a:defRPr sz="28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buClr>
                          <a:srgbClr val="040F76"/>
                        </a:buClr>
                        <a:buSzPct val="70000"/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2pPr>
                      <a:lvl3pPr marL="1143000" indent="-228600" eaLnBrk="0" hangingPunct="0">
                        <a:buClr>
                          <a:srgbClr val="040F76"/>
                        </a:buClr>
                        <a:buSzPct val="75000"/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3pPr>
                      <a:lvl4pPr marL="1600200" indent="-228600" eaLnBrk="0" hangingPunct="0">
                        <a:buClr>
                          <a:srgbClr val="040F76"/>
                        </a:buClr>
                        <a:buSzPct val="70000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4pPr>
                      <a:lvl5pPr marL="2057400" indent="-228600" eaLnBrk="0" hangingPunct="0">
                        <a:buClr>
                          <a:srgbClr val="040F76"/>
                        </a:buClr>
                        <a:buSzPct val="75000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40F76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40F76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40F76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40F76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endParaRPr kumimoji="0" lang="en-US" alt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charset="0"/>
                        <a:ea typeface="ＭＳ Ｐゴシック" charset="-128"/>
                      </a:endParaRPr>
                    </a:p>
                  </a:txBody>
                  <a:tcPr marT="45734" marB="45734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buClr>
                          <a:srgbClr val="040F76"/>
                        </a:buClr>
                        <a:buSzPct val="75000"/>
                        <a:defRPr sz="28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buClr>
                          <a:srgbClr val="040F76"/>
                        </a:buClr>
                        <a:buSzPct val="70000"/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2pPr>
                      <a:lvl3pPr marL="1143000" indent="-228600" eaLnBrk="0" hangingPunct="0">
                        <a:buClr>
                          <a:srgbClr val="040F76"/>
                        </a:buClr>
                        <a:buSzPct val="75000"/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3pPr>
                      <a:lvl4pPr marL="1600200" indent="-228600" eaLnBrk="0" hangingPunct="0">
                        <a:buClr>
                          <a:srgbClr val="040F76"/>
                        </a:buClr>
                        <a:buSzPct val="70000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4pPr>
                      <a:lvl5pPr marL="2057400" indent="-228600" eaLnBrk="0" hangingPunct="0">
                        <a:buClr>
                          <a:srgbClr val="040F76"/>
                        </a:buClr>
                        <a:buSzPct val="75000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40F76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40F76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40F76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40F76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endParaRPr kumimoji="0" lang="en-US" alt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charset="0"/>
                        <a:ea typeface="ＭＳ Ｐゴシック" charset="-128"/>
                      </a:endParaRPr>
                    </a:p>
                  </a:txBody>
                  <a:tcPr marT="45734" marB="45734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buClr>
                          <a:srgbClr val="040F76"/>
                        </a:buClr>
                        <a:buSzPct val="75000"/>
                        <a:defRPr sz="28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buClr>
                          <a:srgbClr val="040F76"/>
                        </a:buClr>
                        <a:buSzPct val="70000"/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2pPr>
                      <a:lvl3pPr marL="1143000" indent="-228600" eaLnBrk="0" hangingPunct="0">
                        <a:buClr>
                          <a:srgbClr val="040F76"/>
                        </a:buClr>
                        <a:buSzPct val="75000"/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3pPr>
                      <a:lvl4pPr marL="1600200" indent="-228600" eaLnBrk="0" hangingPunct="0">
                        <a:buClr>
                          <a:srgbClr val="040F76"/>
                        </a:buClr>
                        <a:buSzPct val="70000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4pPr>
                      <a:lvl5pPr marL="2057400" indent="-228600" eaLnBrk="0" hangingPunct="0">
                        <a:buClr>
                          <a:srgbClr val="040F76"/>
                        </a:buClr>
                        <a:buSzPct val="75000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40F76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40F76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40F76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40F76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alt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Verdana" charset="0"/>
                          <a:ea typeface="ＭＳ Ｐゴシック" charset="-128"/>
                        </a:rPr>
                        <a:t>S</a:t>
                      </a:r>
                    </a:p>
                  </a:txBody>
                  <a:tcPr marT="45734" marB="45734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buClr>
                          <a:srgbClr val="040F76"/>
                        </a:buClr>
                        <a:buSzPct val="75000"/>
                        <a:defRPr sz="28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buClr>
                          <a:srgbClr val="040F76"/>
                        </a:buClr>
                        <a:buSzPct val="70000"/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2pPr>
                      <a:lvl3pPr marL="1143000" indent="-228600" eaLnBrk="0" hangingPunct="0">
                        <a:buClr>
                          <a:srgbClr val="040F76"/>
                        </a:buClr>
                        <a:buSzPct val="75000"/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3pPr>
                      <a:lvl4pPr marL="1600200" indent="-228600" eaLnBrk="0" hangingPunct="0">
                        <a:buClr>
                          <a:srgbClr val="040F76"/>
                        </a:buClr>
                        <a:buSzPct val="70000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4pPr>
                      <a:lvl5pPr marL="2057400" indent="-228600" eaLnBrk="0" hangingPunct="0">
                        <a:buClr>
                          <a:srgbClr val="040F76"/>
                        </a:buClr>
                        <a:buSzPct val="75000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40F76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40F76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40F76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40F76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alt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Verdana" charset="0"/>
                          <a:ea typeface="ＭＳ Ｐゴシック" charset="-128"/>
                        </a:rPr>
                        <a:t>G</a:t>
                      </a:r>
                    </a:p>
                  </a:txBody>
                  <a:tcPr marT="45734" marB="45734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91514">
                <a:tc rowSpan="2">
                  <a:txBody>
                    <a:bodyPr/>
                    <a:lstStyle>
                      <a:lvl1pPr eaLnBrk="0" hangingPunct="0">
                        <a:buClr>
                          <a:srgbClr val="040F76"/>
                        </a:buClr>
                        <a:buSzPct val="75000"/>
                        <a:defRPr sz="28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buClr>
                          <a:srgbClr val="040F76"/>
                        </a:buClr>
                        <a:buSzPct val="70000"/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2pPr>
                      <a:lvl3pPr marL="1143000" indent="-228600" eaLnBrk="0" hangingPunct="0">
                        <a:buClr>
                          <a:srgbClr val="040F76"/>
                        </a:buClr>
                        <a:buSzPct val="75000"/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3pPr>
                      <a:lvl4pPr marL="1600200" indent="-228600" eaLnBrk="0" hangingPunct="0">
                        <a:buClr>
                          <a:srgbClr val="040F76"/>
                        </a:buClr>
                        <a:buSzPct val="70000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4pPr>
                      <a:lvl5pPr marL="2057400" indent="-228600" eaLnBrk="0" hangingPunct="0">
                        <a:buClr>
                          <a:srgbClr val="040F76"/>
                        </a:buClr>
                        <a:buSzPct val="75000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40F76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40F76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40F76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40F76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alt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Verdana" charset="0"/>
                          <a:ea typeface="ＭＳ Ｐゴシック" charset="-128"/>
                        </a:rPr>
                        <a:t>CNN</a:t>
                      </a:r>
                    </a:p>
                  </a:txBody>
                  <a:tcPr marT="45734" marB="45734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buClr>
                          <a:srgbClr val="040F76"/>
                        </a:buClr>
                        <a:buSzPct val="75000"/>
                        <a:defRPr sz="28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buClr>
                          <a:srgbClr val="040F76"/>
                        </a:buClr>
                        <a:buSzPct val="70000"/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2pPr>
                      <a:lvl3pPr marL="1143000" indent="-228600" eaLnBrk="0" hangingPunct="0">
                        <a:buClr>
                          <a:srgbClr val="040F76"/>
                        </a:buClr>
                        <a:buSzPct val="75000"/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3pPr>
                      <a:lvl4pPr marL="1600200" indent="-228600" eaLnBrk="0" hangingPunct="0">
                        <a:buClr>
                          <a:srgbClr val="040F76"/>
                        </a:buClr>
                        <a:buSzPct val="70000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4pPr>
                      <a:lvl5pPr marL="2057400" indent="-228600" eaLnBrk="0" hangingPunct="0">
                        <a:buClr>
                          <a:srgbClr val="040F76"/>
                        </a:buClr>
                        <a:buSzPct val="75000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40F76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40F76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40F76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40F76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alt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Verdana" charset="0"/>
                          <a:ea typeface="ＭＳ Ｐゴシック" charset="-128"/>
                        </a:rPr>
                        <a:t>S</a:t>
                      </a:r>
                    </a:p>
                  </a:txBody>
                  <a:tcPr marT="45734" marB="45734" anchor="ctr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buClr>
                          <a:srgbClr val="040F76"/>
                        </a:buClr>
                        <a:buSzPct val="75000"/>
                        <a:defRPr sz="28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buClr>
                          <a:srgbClr val="040F76"/>
                        </a:buClr>
                        <a:buSzPct val="70000"/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2pPr>
                      <a:lvl3pPr marL="1143000" indent="-228600" eaLnBrk="0" hangingPunct="0">
                        <a:buClr>
                          <a:srgbClr val="040F76"/>
                        </a:buClr>
                        <a:buSzPct val="75000"/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3pPr>
                      <a:lvl4pPr marL="1600200" indent="-228600" eaLnBrk="0" hangingPunct="0">
                        <a:buClr>
                          <a:srgbClr val="040F76"/>
                        </a:buClr>
                        <a:buSzPct val="70000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4pPr>
                      <a:lvl5pPr marL="2057400" indent="-228600" eaLnBrk="0" hangingPunct="0">
                        <a:buClr>
                          <a:srgbClr val="040F76"/>
                        </a:buClr>
                        <a:buSzPct val="75000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40F76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40F76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40F76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40F76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alt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Courier New" charset="0"/>
                          <a:ea typeface="ＭＳ Ｐゴシック" charset="-128"/>
                        </a:rPr>
                        <a:t>  </a:t>
                      </a:r>
                      <a:r>
                        <a:rPr kumimoji="0" lang="en-US" alt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EEEEFF"/>
                          </a:solidFill>
                          <a:effectLst/>
                          <a:latin typeface="Courier New" charset="0"/>
                          <a:ea typeface="ＭＳ Ｐゴシック" charset="-128"/>
                        </a:rPr>
                        <a:t>0</a:t>
                      </a:r>
                      <a:r>
                        <a:rPr kumimoji="0" lang="en-US" alt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charset="0"/>
                          <a:ea typeface="ＭＳ Ｐゴシック" charset="-128"/>
                        </a:rPr>
                        <a:t> , </a:t>
                      </a:r>
                      <a:r>
                        <a:rPr kumimoji="0" lang="en-US" alt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folHlink"/>
                          </a:solidFill>
                          <a:effectLst/>
                          <a:latin typeface="Courier New" charset="0"/>
                          <a:ea typeface="ＭＳ Ｐゴシック" charset="-128"/>
                        </a:rPr>
                        <a:t> </a:t>
                      </a:r>
                      <a:r>
                        <a:rPr kumimoji="0" lang="en-US" alt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ourier New" charset="0"/>
                          <a:ea typeface="ＭＳ Ｐゴシック" charset="-128"/>
                        </a:rPr>
                        <a:t>50</a:t>
                      </a:r>
                    </a:p>
                  </a:txBody>
                  <a:tcPr marT="45734" marB="4573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buClr>
                          <a:srgbClr val="040F76"/>
                        </a:buClr>
                        <a:buSzPct val="75000"/>
                        <a:defRPr sz="28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buClr>
                          <a:srgbClr val="040F76"/>
                        </a:buClr>
                        <a:buSzPct val="70000"/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2pPr>
                      <a:lvl3pPr marL="1143000" indent="-228600" eaLnBrk="0" hangingPunct="0">
                        <a:buClr>
                          <a:srgbClr val="040F76"/>
                        </a:buClr>
                        <a:buSzPct val="75000"/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3pPr>
                      <a:lvl4pPr marL="1600200" indent="-228600" eaLnBrk="0" hangingPunct="0">
                        <a:buClr>
                          <a:srgbClr val="040F76"/>
                        </a:buClr>
                        <a:buSzPct val="70000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4pPr>
                      <a:lvl5pPr marL="2057400" indent="-228600" eaLnBrk="0" hangingPunct="0">
                        <a:buClr>
                          <a:srgbClr val="040F76"/>
                        </a:buClr>
                        <a:buSzPct val="75000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40F76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40F76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40F76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40F76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alt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EEEEFF"/>
                          </a:solidFill>
                          <a:effectLst/>
                          <a:latin typeface="Courier New" charset="0"/>
                          <a:ea typeface="ＭＳ Ｐゴシック" charset="-128"/>
                        </a:rPr>
                        <a:t>100</a:t>
                      </a:r>
                      <a:r>
                        <a:rPr kumimoji="0" lang="en-US" alt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charset="0"/>
                          <a:ea typeface="ＭＳ Ｐゴシック" charset="-128"/>
                        </a:rPr>
                        <a:t> ,  </a:t>
                      </a:r>
                      <a:r>
                        <a:rPr kumimoji="0" lang="en-US" alt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ourier New" charset="0"/>
                          <a:ea typeface="ＭＳ Ｐゴシック" charset="-128"/>
                        </a:rPr>
                        <a:t>80</a:t>
                      </a:r>
                    </a:p>
                  </a:txBody>
                  <a:tcPr marT="45734" marB="4573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91514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>
                      <a:lvl1pPr eaLnBrk="0" hangingPunct="0">
                        <a:buClr>
                          <a:srgbClr val="040F76"/>
                        </a:buClr>
                        <a:buSzPct val="75000"/>
                        <a:defRPr sz="28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buClr>
                          <a:srgbClr val="040F76"/>
                        </a:buClr>
                        <a:buSzPct val="70000"/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2pPr>
                      <a:lvl3pPr marL="1143000" indent="-228600" eaLnBrk="0" hangingPunct="0">
                        <a:buClr>
                          <a:srgbClr val="040F76"/>
                        </a:buClr>
                        <a:buSzPct val="75000"/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3pPr>
                      <a:lvl4pPr marL="1600200" indent="-228600" eaLnBrk="0" hangingPunct="0">
                        <a:buClr>
                          <a:srgbClr val="040F76"/>
                        </a:buClr>
                        <a:buSzPct val="70000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4pPr>
                      <a:lvl5pPr marL="2057400" indent="-228600" eaLnBrk="0" hangingPunct="0">
                        <a:buClr>
                          <a:srgbClr val="040F76"/>
                        </a:buClr>
                        <a:buSzPct val="75000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40F76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40F76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40F76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40F76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alt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Verdana" charset="0"/>
                          <a:ea typeface="ＭＳ Ｐゴシック" charset="-128"/>
                        </a:rPr>
                        <a:t>G</a:t>
                      </a:r>
                    </a:p>
                  </a:txBody>
                  <a:tcPr marT="45734" marB="45734" anchor="ctr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buClr>
                          <a:srgbClr val="040F76"/>
                        </a:buClr>
                        <a:buSzPct val="75000"/>
                        <a:defRPr sz="28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buClr>
                          <a:srgbClr val="040F76"/>
                        </a:buClr>
                        <a:buSzPct val="70000"/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2pPr>
                      <a:lvl3pPr marL="1143000" indent="-228600" eaLnBrk="0" hangingPunct="0">
                        <a:buClr>
                          <a:srgbClr val="040F76"/>
                        </a:buClr>
                        <a:buSzPct val="75000"/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3pPr>
                      <a:lvl4pPr marL="1600200" indent="-228600" eaLnBrk="0" hangingPunct="0">
                        <a:buClr>
                          <a:srgbClr val="040F76"/>
                        </a:buClr>
                        <a:buSzPct val="70000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4pPr>
                      <a:lvl5pPr marL="2057400" indent="-228600" eaLnBrk="0" hangingPunct="0">
                        <a:buClr>
                          <a:srgbClr val="040F76"/>
                        </a:buClr>
                        <a:buSzPct val="75000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40F76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40F76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40F76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40F76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alt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charset="0"/>
                          <a:ea typeface="ＭＳ Ｐゴシック" charset="-128"/>
                        </a:rPr>
                        <a:t> </a:t>
                      </a:r>
                      <a:r>
                        <a:rPr kumimoji="0" lang="en-US" alt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EEEEFF"/>
                          </a:solidFill>
                          <a:effectLst/>
                          <a:latin typeface="Courier New" charset="0"/>
                          <a:ea typeface="ＭＳ Ｐゴシック" charset="-128"/>
                        </a:rPr>
                        <a:t>60</a:t>
                      </a:r>
                      <a:r>
                        <a:rPr kumimoji="0" lang="en-US" alt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charset="0"/>
                          <a:ea typeface="ＭＳ Ｐゴシック" charset="-128"/>
                        </a:rPr>
                        <a:t> , </a:t>
                      </a:r>
                      <a:r>
                        <a:rPr kumimoji="0" lang="en-US" alt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folHlink"/>
                          </a:solidFill>
                          <a:effectLst/>
                          <a:latin typeface="Courier New" charset="0"/>
                          <a:ea typeface="ＭＳ Ｐゴシック" charset="-128"/>
                        </a:rPr>
                        <a:t>  </a:t>
                      </a:r>
                      <a:r>
                        <a:rPr kumimoji="0" lang="en-US" alt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ourier New" charset="0"/>
                          <a:ea typeface="ＭＳ Ｐゴシック" charset="-128"/>
                        </a:rPr>
                        <a:t>0</a:t>
                      </a:r>
                    </a:p>
                  </a:txBody>
                  <a:tcPr marT="45734" marB="4573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buClr>
                          <a:srgbClr val="040F76"/>
                        </a:buClr>
                        <a:buSzPct val="75000"/>
                        <a:defRPr sz="28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buClr>
                          <a:srgbClr val="040F76"/>
                        </a:buClr>
                        <a:buSzPct val="70000"/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2pPr>
                      <a:lvl3pPr marL="1143000" indent="-228600" eaLnBrk="0" hangingPunct="0">
                        <a:buClr>
                          <a:srgbClr val="040F76"/>
                        </a:buClr>
                        <a:buSzPct val="75000"/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3pPr>
                      <a:lvl4pPr marL="1600200" indent="-228600" eaLnBrk="0" hangingPunct="0">
                        <a:buClr>
                          <a:srgbClr val="040F76"/>
                        </a:buClr>
                        <a:buSzPct val="70000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4pPr>
                      <a:lvl5pPr marL="2057400" indent="-228600" eaLnBrk="0" hangingPunct="0">
                        <a:buClr>
                          <a:srgbClr val="040F76"/>
                        </a:buClr>
                        <a:buSzPct val="75000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40F76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40F76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40F76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40F76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alt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charset="0"/>
                          <a:ea typeface="ＭＳ Ｐゴシック" charset="-128"/>
                        </a:rPr>
                        <a:t> </a:t>
                      </a:r>
                      <a:r>
                        <a:rPr kumimoji="0" lang="en-US" alt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EEEEFF"/>
                          </a:solidFill>
                          <a:effectLst/>
                          <a:latin typeface="Courier New" charset="0"/>
                          <a:ea typeface="ＭＳ Ｐゴシック" charset="-128"/>
                        </a:rPr>
                        <a:t>60</a:t>
                      </a:r>
                      <a:r>
                        <a:rPr kumimoji="0" lang="en-US" alt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charset="0"/>
                          <a:ea typeface="ＭＳ Ｐゴシック" charset="-128"/>
                        </a:rPr>
                        <a:t> , </a:t>
                      </a:r>
                      <a:r>
                        <a:rPr kumimoji="0" lang="en-US" alt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ourier New" charset="0"/>
                          <a:ea typeface="ＭＳ Ｐゴシック" charset="-128"/>
                        </a:rPr>
                        <a:t>100</a:t>
                      </a:r>
                    </a:p>
                  </a:txBody>
                  <a:tcPr marT="45734" marB="4573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2276786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Slide Number Placeholder 3">
            <a:extLst>
              <a:ext uri="{FF2B5EF4-FFF2-40B4-BE49-F238E27FC236}">
                <a16:creationId xmlns:a16="http://schemas.microsoft.com/office/drawing/2014/main" id="{6541AA67-6537-E64A-AC2A-EE4D9459E84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040F76"/>
              </a:buClr>
              <a:buSzPct val="7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1pPr>
            <a:lvl2pPr marL="557213" indent="-214313">
              <a:spcBef>
                <a:spcPct val="20000"/>
              </a:spcBef>
              <a:buClr>
                <a:srgbClr val="040F76"/>
              </a:buClr>
              <a:buSzPct val="70000"/>
              <a:buFont typeface="Wingdings" pitchFamily="2" charset="2"/>
              <a:buChar char="q"/>
              <a:defRPr sz="21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857250" indent="-171450">
              <a:spcBef>
                <a:spcPct val="20000"/>
              </a:spcBef>
              <a:buClr>
                <a:srgbClr val="040F76"/>
              </a:buClr>
              <a:buSzPct val="75000"/>
              <a:buFont typeface="Wingdings" pitchFamily="2" charset="2"/>
              <a:buChar char="q"/>
              <a:defRPr sz="18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 marL="1200150" indent="-171450">
              <a:spcBef>
                <a:spcPct val="20000"/>
              </a:spcBef>
              <a:buClr>
                <a:srgbClr val="040F76"/>
              </a:buClr>
              <a:buSzPct val="70000"/>
              <a:buFont typeface="Wingdings" pitchFamily="2" charset="2"/>
              <a:buChar char="q"/>
              <a:defRPr sz="15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4pPr>
            <a:lvl5pPr marL="1543050" indent="-171450">
              <a:spcBef>
                <a:spcPct val="20000"/>
              </a:spcBef>
              <a:buClr>
                <a:srgbClr val="040F76"/>
              </a:buClr>
              <a:buSzPct val="75000"/>
              <a:buFont typeface="Wingdings" pitchFamily="2" charset="2"/>
              <a:buChar char="n"/>
              <a:defRPr sz="15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5pPr>
            <a:lvl6pPr marL="1885950" indent="-17145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40F76"/>
              </a:buClr>
              <a:buSzPct val="75000"/>
              <a:buFont typeface="Wingdings" pitchFamily="2" charset="2"/>
              <a:buChar char="n"/>
              <a:defRPr sz="15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6pPr>
            <a:lvl7pPr marL="2228850" indent="-17145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40F76"/>
              </a:buClr>
              <a:buSzPct val="75000"/>
              <a:buFont typeface="Wingdings" pitchFamily="2" charset="2"/>
              <a:buChar char="n"/>
              <a:defRPr sz="15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7pPr>
            <a:lvl8pPr marL="2571750" indent="-17145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40F76"/>
              </a:buClr>
              <a:buSzPct val="75000"/>
              <a:buFont typeface="Wingdings" pitchFamily="2" charset="2"/>
              <a:buChar char="n"/>
              <a:defRPr sz="15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8pPr>
            <a:lvl9pPr marL="2914650" indent="-17145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40F76"/>
              </a:buClr>
              <a:buSzPct val="75000"/>
              <a:buFont typeface="Wingdings" pitchFamily="2" charset="2"/>
              <a:buChar char="n"/>
              <a:defRPr sz="15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US" altLang="en-US" sz="750"/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fld id="{1EEDE3AB-4063-B74F-93CF-7C67648DFC0F}" type="slidenum">
              <a:rPr lang="en-US" altLang="en-US" sz="750"/>
              <a:pPr>
                <a:spcBef>
                  <a:spcPct val="0"/>
                </a:spcBef>
                <a:buClrTx/>
                <a:buSzTx/>
                <a:buFontTx/>
                <a:buNone/>
              </a:pPr>
              <a:t>6</a:t>
            </a:fld>
            <a:endParaRPr lang="en-US" altLang="en-US" sz="750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4AC75317-9C1D-1343-B0F0-0C2379BB6D44}"/>
              </a:ext>
            </a:extLst>
          </p:cNvPr>
          <p:cNvSpPr txBox="1">
            <a:spLocks/>
          </p:cNvSpPr>
          <p:nvPr/>
        </p:nvSpPr>
        <p:spPr bwMode="auto">
          <a:xfrm>
            <a:off x="1381125" y="922338"/>
            <a:ext cx="3878263" cy="436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25" tIns="91425" rIns="91425" bIns="91425" numCol="1" anchor="ctr" anchorCtr="0" compatLnSpc="1">
            <a:prstTxWarp prst="textNoShape">
              <a:avLst/>
            </a:prstTxWarp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9pPr>
          </a:lstStyle>
          <a:p>
            <a:r>
              <a:rPr lang="en-US" sz="2000" b="1" kern="0" dirty="0">
                <a:latin typeface="Verdana" charset="0"/>
                <a:ea typeface="Verdana" charset="0"/>
                <a:cs typeface="Verdana" charset="0"/>
              </a:rPr>
              <a:t>Rationality &amp;</a:t>
            </a:r>
          </a:p>
          <a:p>
            <a:r>
              <a:rPr lang="en-US" sz="2000" b="1" kern="0" dirty="0">
                <a:latin typeface="Verdana" charset="0"/>
                <a:ea typeface="Verdana" charset="0"/>
                <a:cs typeface="Verdana" charset="0"/>
              </a:rPr>
              <a:t>Common Knowledge</a:t>
            </a:r>
          </a:p>
        </p:txBody>
      </p:sp>
      <p:sp>
        <p:nvSpPr>
          <p:cNvPr id="7" name="Rectangle 3">
            <a:extLst>
              <a:ext uri="{FF2B5EF4-FFF2-40B4-BE49-F238E27FC236}">
                <a16:creationId xmlns:a16="http://schemas.microsoft.com/office/drawing/2014/main" id="{3D0E5883-56E7-A54D-88D2-CA31EFEB4B3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381250" y="1616470"/>
            <a:ext cx="7515412" cy="3112200"/>
          </a:xfrm>
        </p:spPr>
        <p:txBody>
          <a:bodyPr/>
          <a:lstStyle/>
          <a:p>
            <a:endParaRPr lang="en-US" altLang="en-US" dirty="0">
              <a:ea typeface="ＭＳ Ｐゴシック" panose="020B0600070205080204" pitchFamily="34" charset="-128"/>
            </a:endParaRPr>
          </a:p>
          <a:p>
            <a:endParaRPr lang="en-US" altLang="en-US" dirty="0">
              <a:ea typeface="ＭＳ Ｐゴシック" panose="020B0600070205080204" pitchFamily="34" charset="-128"/>
            </a:endParaRPr>
          </a:p>
          <a:p>
            <a:endParaRPr lang="en-US" altLang="en-US" dirty="0">
              <a:ea typeface="ＭＳ Ｐゴシック" panose="020B0600070205080204" pitchFamily="34" charset="-128"/>
            </a:endParaRPr>
          </a:p>
          <a:p>
            <a:endParaRPr lang="en-US" altLang="en-US" dirty="0">
              <a:ea typeface="ＭＳ Ｐゴシック" panose="020B0600070205080204" pitchFamily="34" charset="-128"/>
            </a:endParaRPr>
          </a:p>
          <a:p>
            <a:r>
              <a:rPr lang="en-US" altLang="en-US" dirty="0">
                <a:ea typeface="ＭＳ Ｐゴシック" panose="020B0600070205080204" pitchFamily="34" charset="-128"/>
              </a:rPr>
              <a:t>Common Knowledge:</a:t>
            </a:r>
          </a:p>
          <a:p>
            <a:pPr marL="806450" indent="-358775"/>
            <a:r>
              <a:rPr lang="en-US" altLang="en-US" dirty="0">
                <a:ea typeface="ＭＳ Ｐゴシック" panose="020B0600070205080204" pitchFamily="34" charset="-128"/>
              </a:rPr>
              <a:t>Others will use their dominant strategy</a:t>
            </a:r>
          </a:p>
        </p:txBody>
      </p:sp>
      <p:graphicFrame>
        <p:nvGraphicFramePr>
          <p:cNvPr id="5" name="Group 1127">
            <a:extLst>
              <a:ext uri="{FF2B5EF4-FFF2-40B4-BE49-F238E27FC236}">
                <a16:creationId xmlns:a16="http://schemas.microsoft.com/office/drawing/2014/main" id="{2B68874F-B732-654F-BD83-A796A738365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36238502"/>
              </p:ext>
            </p:extLst>
          </p:nvPr>
        </p:nvGraphicFramePr>
        <p:xfrm>
          <a:off x="1934515" y="1140619"/>
          <a:ext cx="6296025" cy="2072752"/>
        </p:xfrm>
        <a:graphic>
          <a:graphicData uri="http://schemas.openxmlformats.org/drawingml/2006/table">
            <a:tbl>
              <a:tblPr/>
              <a:tblGrid>
                <a:gridCol w="133826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5086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2034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20345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491514">
                <a:tc>
                  <a:txBody>
                    <a:bodyPr/>
                    <a:lstStyle>
                      <a:lvl1pPr eaLnBrk="0" hangingPunct="0">
                        <a:buClr>
                          <a:srgbClr val="040F76"/>
                        </a:buClr>
                        <a:buSzPct val="75000"/>
                        <a:defRPr sz="28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buClr>
                          <a:srgbClr val="040F76"/>
                        </a:buClr>
                        <a:buSzPct val="70000"/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2pPr>
                      <a:lvl3pPr marL="1143000" indent="-228600" eaLnBrk="0" hangingPunct="0">
                        <a:buClr>
                          <a:srgbClr val="040F76"/>
                        </a:buClr>
                        <a:buSzPct val="75000"/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3pPr>
                      <a:lvl4pPr marL="1600200" indent="-228600" eaLnBrk="0" hangingPunct="0">
                        <a:buClr>
                          <a:srgbClr val="040F76"/>
                        </a:buClr>
                        <a:buSzPct val="70000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4pPr>
                      <a:lvl5pPr marL="2057400" indent="-228600" eaLnBrk="0" hangingPunct="0">
                        <a:buClr>
                          <a:srgbClr val="040F76"/>
                        </a:buClr>
                        <a:buSzPct val="75000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40F76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40F76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40F76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40F76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endParaRPr kumimoji="0" lang="en-US" alt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charset="0"/>
                        <a:ea typeface="ＭＳ Ｐゴシック" charset="-128"/>
                      </a:endParaRPr>
                    </a:p>
                  </a:txBody>
                  <a:tcPr marT="45734" marB="45734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buClr>
                          <a:srgbClr val="040F76"/>
                        </a:buClr>
                        <a:buSzPct val="75000"/>
                        <a:defRPr sz="28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buClr>
                          <a:srgbClr val="040F76"/>
                        </a:buClr>
                        <a:buSzPct val="70000"/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2pPr>
                      <a:lvl3pPr marL="1143000" indent="-228600" eaLnBrk="0" hangingPunct="0">
                        <a:buClr>
                          <a:srgbClr val="040F76"/>
                        </a:buClr>
                        <a:buSzPct val="75000"/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3pPr>
                      <a:lvl4pPr marL="1600200" indent="-228600" eaLnBrk="0" hangingPunct="0">
                        <a:buClr>
                          <a:srgbClr val="040F76"/>
                        </a:buClr>
                        <a:buSzPct val="70000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4pPr>
                      <a:lvl5pPr marL="2057400" indent="-228600" eaLnBrk="0" hangingPunct="0">
                        <a:buClr>
                          <a:srgbClr val="040F76"/>
                        </a:buClr>
                        <a:buSzPct val="75000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40F76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40F76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40F76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40F76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endParaRPr kumimoji="0" lang="en-US" alt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charset="0"/>
                        <a:ea typeface="ＭＳ Ｐゴシック" charset="-128"/>
                      </a:endParaRPr>
                    </a:p>
                  </a:txBody>
                  <a:tcPr marT="45734" marB="45734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>
                      <a:lvl1pPr eaLnBrk="0" hangingPunct="0">
                        <a:buClr>
                          <a:srgbClr val="040F76"/>
                        </a:buClr>
                        <a:buSzPct val="75000"/>
                        <a:defRPr sz="28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buClr>
                          <a:srgbClr val="040F76"/>
                        </a:buClr>
                        <a:buSzPct val="70000"/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2pPr>
                      <a:lvl3pPr marL="1143000" indent="-228600" eaLnBrk="0" hangingPunct="0">
                        <a:buClr>
                          <a:srgbClr val="040F76"/>
                        </a:buClr>
                        <a:buSzPct val="75000"/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3pPr>
                      <a:lvl4pPr marL="1600200" indent="-228600" eaLnBrk="0" hangingPunct="0">
                        <a:buClr>
                          <a:srgbClr val="040F76"/>
                        </a:buClr>
                        <a:buSzPct val="70000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4pPr>
                      <a:lvl5pPr marL="2057400" indent="-228600" eaLnBrk="0" hangingPunct="0">
                        <a:buClr>
                          <a:srgbClr val="040F76"/>
                        </a:buClr>
                        <a:buSzPct val="75000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40F76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40F76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40F76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40F76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alt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Verdana" charset="0"/>
                          <a:ea typeface="ＭＳ Ｐゴシック" charset="-128"/>
                        </a:rPr>
                        <a:t>NYTimes</a:t>
                      </a:r>
                    </a:p>
                  </a:txBody>
                  <a:tcPr marT="45734" marB="45734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91514">
                <a:tc>
                  <a:txBody>
                    <a:bodyPr/>
                    <a:lstStyle>
                      <a:lvl1pPr eaLnBrk="0" hangingPunct="0">
                        <a:buClr>
                          <a:srgbClr val="040F76"/>
                        </a:buClr>
                        <a:buSzPct val="75000"/>
                        <a:defRPr sz="28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buClr>
                          <a:srgbClr val="040F76"/>
                        </a:buClr>
                        <a:buSzPct val="70000"/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2pPr>
                      <a:lvl3pPr marL="1143000" indent="-228600" eaLnBrk="0" hangingPunct="0">
                        <a:buClr>
                          <a:srgbClr val="040F76"/>
                        </a:buClr>
                        <a:buSzPct val="75000"/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3pPr>
                      <a:lvl4pPr marL="1600200" indent="-228600" eaLnBrk="0" hangingPunct="0">
                        <a:buClr>
                          <a:srgbClr val="040F76"/>
                        </a:buClr>
                        <a:buSzPct val="70000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4pPr>
                      <a:lvl5pPr marL="2057400" indent="-228600" eaLnBrk="0" hangingPunct="0">
                        <a:buClr>
                          <a:srgbClr val="040F76"/>
                        </a:buClr>
                        <a:buSzPct val="75000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40F76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40F76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40F76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40F76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endParaRPr kumimoji="0" lang="en-US" alt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charset="0"/>
                        <a:ea typeface="ＭＳ Ｐゴシック" charset="-128"/>
                      </a:endParaRPr>
                    </a:p>
                  </a:txBody>
                  <a:tcPr marT="45734" marB="45734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buClr>
                          <a:srgbClr val="040F76"/>
                        </a:buClr>
                        <a:buSzPct val="75000"/>
                        <a:defRPr sz="28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buClr>
                          <a:srgbClr val="040F76"/>
                        </a:buClr>
                        <a:buSzPct val="70000"/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2pPr>
                      <a:lvl3pPr marL="1143000" indent="-228600" eaLnBrk="0" hangingPunct="0">
                        <a:buClr>
                          <a:srgbClr val="040F76"/>
                        </a:buClr>
                        <a:buSzPct val="75000"/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3pPr>
                      <a:lvl4pPr marL="1600200" indent="-228600" eaLnBrk="0" hangingPunct="0">
                        <a:buClr>
                          <a:srgbClr val="040F76"/>
                        </a:buClr>
                        <a:buSzPct val="70000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4pPr>
                      <a:lvl5pPr marL="2057400" indent="-228600" eaLnBrk="0" hangingPunct="0">
                        <a:buClr>
                          <a:srgbClr val="040F76"/>
                        </a:buClr>
                        <a:buSzPct val="75000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40F76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40F76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40F76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40F76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endParaRPr kumimoji="0" lang="en-US" alt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charset="0"/>
                        <a:ea typeface="ＭＳ Ｐゴシック" charset="-128"/>
                      </a:endParaRPr>
                    </a:p>
                  </a:txBody>
                  <a:tcPr marT="45734" marB="45734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buClr>
                          <a:srgbClr val="040F76"/>
                        </a:buClr>
                        <a:buSzPct val="75000"/>
                        <a:defRPr sz="28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buClr>
                          <a:srgbClr val="040F76"/>
                        </a:buClr>
                        <a:buSzPct val="70000"/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2pPr>
                      <a:lvl3pPr marL="1143000" indent="-228600" eaLnBrk="0" hangingPunct="0">
                        <a:buClr>
                          <a:srgbClr val="040F76"/>
                        </a:buClr>
                        <a:buSzPct val="75000"/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3pPr>
                      <a:lvl4pPr marL="1600200" indent="-228600" eaLnBrk="0" hangingPunct="0">
                        <a:buClr>
                          <a:srgbClr val="040F76"/>
                        </a:buClr>
                        <a:buSzPct val="70000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4pPr>
                      <a:lvl5pPr marL="2057400" indent="-228600" eaLnBrk="0" hangingPunct="0">
                        <a:buClr>
                          <a:srgbClr val="040F76"/>
                        </a:buClr>
                        <a:buSzPct val="75000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40F76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40F76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40F76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40F76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alt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Verdana" charset="0"/>
                          <a:ea typeface="ＭＳ Ｐゴシック" charset="-128"/>
                        </a:rPr>
                        <a:t>S</a:t>
                      </a:r>
                    </a:p>
                  </a:txBody>
                  <a:tcPr marT="45734" marB="45734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buClr>
                          <a:srgbClr val="040F76"/>
                        </a:buClr>
                        <a:buSzPct val="75000"/>
                        <a:defRPr sz="28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buClr>
                          <a:srgbClr val="040F76"/>
                        </a:buClr>
                        <a:buSzPct val="70000"/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2pPr>
                      <a:lvl3pPr marL="1143000" indent="-228600" eaLnBrk="0" hangingPunct="0">
                        <a:buClr>
                          <a:srgbClr val="040F76"/>
                        </a:buClr>
                        <a:buSzPct val="75000"/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3pPr>
                      <a:lvl4pPr marL="1600200" indent="-228600" eaLnBrk="0" hangingPunct="0">
                        <a:buClr>
                          <a:srgbClr val="040F76"/>
                        </a:buClr>
                        <a:buSzPct val="70000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4pPr>
                      <a:lvl5pPr marL="2057400" indent="-228600" eaLnBrk="0" hangingPunct="0">
                        <a:buClr>
                          <a:srgbClr val="040F76"/>
                        </a:buClr>
                        <a:buSzPct val="75000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40F76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40F76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40F76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40F76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alt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Verdana" charset="0"/>
                          <a:ea typeface="ＭＳ Ｐゴシック" charset="-128"/>
                        </a:rPr>
                        <a:t>G</a:t>
                      </a:r>
                    </a:p>
                  </a:txBody>
                  <a:tcPr marT="45734" marB="45734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91514">
                <a:tc rowSpan="2">
                  <a:txBody>
                    <a:bodyPr/>
                    <a:lstStyle>
                      <a:lvl1pPr eaLnBrk="0" hangingPunct="0">
                        <a:buClr>
                          <a:srgbClr val="040F76"/>
                        </a:buClr>
                        <a:buSzPct val="75000"/>
                        <a:defRPr sz="28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buClr>
                          <a:srgbClr val="040F76"/>
                        </a:buClr>
                        <a:buSzPct val="70000"/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2pPr>
                      <a:lvl3pPr marL="1143000" indent="-228600" eaLnBrk="0" hangingPunct="0">
                        <a:buClr>
                          <a:srgbClr val="040F76"/>
                        </a:buClr>
                        <a:buSzPct val="75000"/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3pPr>
                      <a:lvl4pPr marL="1600200" indent="-228600" eaLnBrk="0" hangingPunct="0">
                        <a:buClr>
                          <a:srgbClr val="040F76"/>
                        </a:buClr>
                        <a:buSzPct val="70000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4pPr>
                      <a:lvl5pPr marL="2057400" indent="-228600" eaLnBrk="0" hangingPunct="0">
                        <a:buClr>
                          <a:srgbClr val="040F76"/>
                        </a:buClr>
                        <a:buSzPct val="75000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40F76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40F76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40F76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40F76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alt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Verdana" charset="0"/>
                          <a:ea typeface="ＭＳ Ｐゴシック" charset="-128"/>
                        </a:rPr>
                        <a:t>CNN</a:t>
                      </a:r>
                    </a:p>
                  </a:txBody>
                  <a:tcPr marT="45734" marB="45734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buClr>
                          <a:srgbClr val="040F76"/>
                        </a:buClr>
                        <a:buSzPct val="75000"/>
                        <a:defRPr sz="28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buClr>
                          <a:srgbClr val="040F76"/>
                        </a:buClr>
                        <a:buSzPct val="70000"/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2pPr>
                      <a:lvl3pPr marL="1143000" indent="-228600" eaLnBrk="0" hangingPunct="0">
                        <a:buClr>
                          <a:srgbClr val="040F76"/>
                        </a:buClr>
                        <a:buSzPct val="75000"/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3pPr>
                      <a:lvl4pPr marL="1600200" indent="-228600" eaLnBrk="0" hangingPunct="0">
                        <a:buClr>
                          <a:srgbClr val="040F76"/>
                        </a:buClr>
                        <a:buSzPct val="70000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4pPr>
                      <a:lvl5pPr marL="2057400" indent="-228600" eaLnBrk="0" hangingPunct="0">
                        <a:buClr>
                          <a:srgbClr val="040F76"/>
                        </a:buClr>
                        <a:buSzPct val="75000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40F76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40F76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40F76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40F76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alt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Verdana" charset="0"/>
                          <a:ea typeface="ＭＳ Ｐゴシック" charset="-128"/>
                        </a:rPr>
                        <a:t>S</a:t>
                      </a:r>
                    </a:p>
                  </a:txBody>
                  <a:tcPr marT="45734" marB="45734" anchor="ctr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buClr>
                          <a:srgbClr val="040F76"/>
                        </a:buClr>
                        <a:buSzPct val="75000"/>
                        <a:defRPr sz="28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buClr>
                          <a:srgbClr val="040F76"/>
                        </a:buClr>
                        <a:buSzPct val="70000"/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2pPr>
                      <a:lvl3pPr marL="1143000" indent="-228600" eaLnBrk="0" hangingPunct="0">
                        <a:buClr>
                          <a:srgbClr val="040F76"/>
                        </a:buClr>
                        <a:buSzPct val="75000"/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3pPr>
                      <a:lvl4pPr marL="1600200" indent="-228600" eaLnBrk="0" hangingPunct="0">
                        <a:buClr>
                          <a:srgbClr val="040F76"/>
                        </a:buClr>
                        <a:buSzPct val="70000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4pPr>
                      <a:lvl5pPr marL="2057400" indent="-228600" eaLnBrk="0" hangingPunct="0">
                        <a:buClr>
                          <a:srgbClr val="040F76"/>
                        </a:buClr>
                        <a:buSzPct val="75000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40F76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40F76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40F76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40F76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alt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Courier New" charset="0"/>
                          <a:ea typeface="ＭＳ Ｐゴシック" charset="-128"/>
                        </a:rPr>
                        <a:t>  </a:t>
                      </a:r>
                      <a:r>
                        <a:rPr kumimoji="0" lang="en-US" alt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EEEEFF"/>
                          </a:solidFill>
                          <a:effectLst/>
                          <a:latin typeface="Courier New" charset="0"/>
                          <a:ea typeface="ＭＳ Ｐゴシック" charset="-128"/>
                        </a:rPr>
                        <a:t>0</a:t>
                      </a:r>
                      <a:r>
                        <a:rPr kumimoji="0" lang="en-US" alt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charset="0"/>
                          <a:ea typeface="ＭＳ Ｐゴシック" charset="-128"/>
                        </a:rPr>
                        <a:t> , </a:t>
                      </a:r>
                      <a:r>
                        <a:rPr kumimoji="0" lang="en-US" alt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folHlink"/>
                          </a:solidFill>
                          <a:effectLst/>
                          <a:latin typeface="Courier New" charset="0"/>
                          <a:ea typeface="ＭＳ Ｐゴシック" charset="-128"/>
                        </a:rPr>
                        <a:t> </a:t>
                      </a:r>
                      <a:r>
                        <a:rPr kumimoji="0" lang="en-US" alt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EEEE"/>
                          </a:solidFill>
                          <a:effectLst/>
                          <a:latin typeface="Courier New" charset="0"/>
                          <a:ea typeface="ＭＳ Ｐゴシック" charset="-128"/>
                        </a:rPr>
                        <a:t>50</a:t>
                      </a:r>
                    </a:p>
                  </a:txBody>
                  <a:tcPr marT="45734" marB="4573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buClr>
                          <a:srgbClr val="040F76"/>
                        </a:buClr>
                        <a:buSzPct val="75000"/>
                        <a:defRPr sz="28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buClr>
                          <a:srgbClr val="040F76"/>
                        </a:buClr>
                        <a:buSzPct val="70000"/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2pPr>
                      <a:lvl3pPr marL="1143000" indent="-228600" eaLnBrk="0" hangingPunct="0">
                        <a:buClr>
                          <a:srgbClr val="040F76"/>
                        </a:buClr>
                        <a:buSzPct val="75000"/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3pPr>
                      <a:lvl4pPr marL="1600200" indent="-228600" eaLnBrk="0" hangingPunct="0">
                        <a:buClr>
                          <a:srgbClr val="040F76"/>
                        </a:buClr>
                        <a:buSzPct val="70000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4pPr>
                      <a:lvl5pPr marL="2057400" indent="-228600" eaLnBrk="0" hangingPunct="0">
                        <a:buClr>
                          <a:srgbClr val="040F76"/>
                        </a:buClr>
                        <a:buSzPct val="75000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40F76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40F76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40F76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40F76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alt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Courier New" charset="0"/>
                          <a:ea typeface="ＭＳ Ｐゴシック" charset="-128"/>
                        </a:rPr>
                        <a:t>100</a:t>
                      </a:r>
                      <a:r>
                        <a:rPr kumimoji="0" lang="en-US" alt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charset="0"/>
                          <a:ea typeface="ＭＳ Ｐゴシック" charset="-128"/>
                        </a:rPr>
                        <a:t> ,  </a:t>
                      </a:r>
                      <a:r>
                        <a:rPr kumimoji="0" lang="en-US" alt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EEEE"/>
                          </a:solidFill>
                          <a:effectLst/>
                          <a:latin typeface="Courier New" charset="0"/>
                          <a:ea typeface="ＭＳ Ｐゴシック" charset="-128"/>
                        </a:rPr>
                        <a:t>80</a:t>
                      </a:r>
                      <a:endParaRPr kumimoji="0" lang="en-US" altLang="en-US" sz="2800" b="1" i="0" u="none" strike="noStrike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Courier New" charset="0"/>
                        <a:ea typeface="ＭＳ Ｐゴシック" charset="-128"/>
                      </a:endParaRPr>
                    </a:p>
                  </a:txBody>
                  <a:tcPr marT="45734" marB="4573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91514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>
                      <a:lvl1pPr eaLnBrk="0" hangingPunct="0">
                        <a:buClr>
                          <a:srgbClr val="040F76"/>
                        </a:buClr>
                        <a:buSzPct val="75000"/>
                        <a:defRPr sz="28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buClr>
                          <a:srgbClr val="040F76"/>
                        </a:buClr>
                        <a:buSzPct val="70000"/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2pPr>
                      <a:lvl3pPr marL="1143000" indent="-228600" eaLnBrk="0" hangingPunct="0">
                        <a:buClr>
                          <a:srgbClr val="040F76"/>
                        </a:buClr>
                        <a:buSzPct val="75000"/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3pPr>
                      <a:lvl4pPr marL="1600200" indent="-228600" eaLnBrk="0" hangingPunct="0">
                        <a:buClr>
                          <a:srgbClr val="040F76"/>
                        </a:buClr>
                        <a:buSzPct val="70000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4pPr>
                      <a:lvl5pPr marL="2057400" indent="-228600" eaLnBrk="0" hangingPunct="0">
                        <a:buClr>
                          <a:srgbClr val="040F76"/>
                        </a:buClr>
                        <a:buSzPct val="75000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40F76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40F76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40F76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40F76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alt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Verdana" charset="0"/>
                          <a:ea typeface="ＭＳ Ｐゴシック" charset="-128"/>
                        </a:rPr>
                        <a:t>G</a:t>
                      </a:r>
                    </a:p>
                  </a:txBody>
                  <a:tcPr marT="45734" marB="45734" anchor="ctr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buClr>
                          <a:srgbClr val="040F76"/>
                        </a:buClr>
                        <a:buSzPct val="75000"/>
                        <a:defRPr sz="28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buClr>
                          <a:srgbClr val="040F76"/>
                        </a:buClr>
                        <a:buSzPct val="70000"/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2pPr>
                      <a:lvl3pPr marL="1143000" indent="-228600" eaLnBrk="0" hangingPunct="0">
                        <a:buClr>
                          <a:srgbClr val="040F76"/>
                        </a:buClr>
                        <a:buSzPct val="75000"/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3pPr>
                      <a:lvl4pPr marL="1600200" indent="-228600" eaLnBrk="0" hangingPunct="0">
                        <a:buClr>
                          <a:srgbClr val="040F76"/>
                        </a:buClr>
                        <a:buSzPct val="70000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4pPr>
                      <a:lvl5pPr marL="2057400" indent="-228600" eaLnBrk="0" hangingPunct="0">
                        <a:buClr>
                          <a:srgbClr val="040F76"/>
                        </a:buClr>
                        <a:buSzPct val="75000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40F76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40F76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40F76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40F76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alt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charset="0"/>
                          <a:ea typeface="ＭＳ Ｐゴシック" charset="-128"/>
                        </a:rPr>
                        <a:t> </a:t>
                      </a:r>
                      <a:r>
                        <a:rPr kumimoji="0" lang="en-US" alt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EEEEFF"/>
                          </a:solidFill>
                          <a:effectLst/>
                          <a:latin typeface="Courier New" charset="0"/>
                          <a:ea typeface="ＭＳ Ｐゴシック" charset="-128"/>
                        </a:rPr>
                        <a:t>60</a:t>
                      </a:r>
                      <a:r>
                        <a:rPr kumimoji="0" lang="en-US" alt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charset="0"/>
                          <a:ea typeface="ＭＳ Ｐゴシック" charset="-128"/>
                        </a:rPr>
                        <a:t> , </a:t>
                      </a:r>
                      <a:r>
                        <a:rPr kumimoji="0" lang="en-US" alt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folHlink"/>
                          </a:solidFill>
                          <a:effectLst/>
                          <a:latin typeface="Courier New" charset="0"/>
                          <a:ea typeface="ＭＳ Ｐゴシック" charset="-128"/>
                        </a:rPr>
                        <a:t>  </a:t>
                      </a:r>
                      <a:r>
                        <a:rPr kumimoji="0" lang="en-US" alt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EEEE"/>
                          </a:solidFill>
                          <a:effectLst/>
                          <a:latin typeface="Courier New" charset="0"/>
                          <a:ea typeface="ＭＳ Ｐゴシック" charset="-128"/>
                        </a:rPr>
                        <a:t>0</a:t>
                      </a:r>
                    </a:p>
                  </a:txBody>
                  <a:tcPr marT="45734" marB="4573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buClr>
                          <a:srgbClr val="040F76"/>
                        </a:buClr>
                        <a:buSzPct val="75000"/>
                        <a:defRPr sz="28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buClr>
                          <a:srgbClr val="040F76"/>
                        </a:buClr>
                        <a:buSzPct val="70000"/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2pPr>
                      <a:lvl3pPr marL="1143000" indent="-228600" eaLnBrk="0" hangingPunct="0">
                        <a:buClr>
                          <a:srgbClr val="040F76"/>
                        </a:buClr>
                        <a:buSzPct val="75000"/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3pPr>
                      <a:lvl4pPr marL="1600200" indent="-228600" eaLnBrk="0" hangingPunct="0">
                        <a:buClr>
                          <a:srgbClr val="040F76"/>
                        </a:buClr>
                        <a:buSzPct val="70000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4pPr>
                      <a:lvl5pPr marL="2057400" indent="-228600" eaLnBrk="0" hangingPunct="0">
                        <a:buClr>
                          <a:srgbClr val="040F76"/>
                        </a:buClr>
                        <a:buSzPct val="75000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40F76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40F76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40F76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40F76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alt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charset="0"/>
                          <a:ea typeface="ＭＳ Ｐゴシック" charset="-128"/>
                        </a:rPr>
                        <a:t> </a:t>
                      </a:r>
                      <a:r>
                        <a:rPr kumimoji="0" lang="en-US" alt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Courier New" charset="0"/>
                          <a:ea typeface="ＭＳ Ｐゴシック" charset="-128"/>
                        </a:rPr>
                        <a:t>60</a:t>
                      </a:r>
                      <a:r>
                        <a:rPr kumimoji="0" lang="en-US" alt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charset="0"/>
                          <a:ea typeface="ＭＳ Ｐゴシック" charset="-128"/>
                        </a:rPr>
                        <a:t> , </a:t>
                      </a:r>
                      <a:r>
                        <a:rPr kumimoji="0" lang="en-US" alt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EEEE"/>
                          </a:solidFill>
                          <a:effectLst/>
                          <a:latin typeface="Courier New" charset="0"/>
                          <a:ea typeface="ＭＳ Ｐゴシック" charset="-128"/>
                        </a:rPr>
                        <a:t>100</a:t>
                      </a:r>
                      <a:endParaRPr kumimoji="0" lang="en-US" altLang="en-US" sz="2800" b="1" i="0" u="none" strike="noStrike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Courier New" charset="0"/>
                        <a:ea typeface="ＭＳ Ｐゴシック" charset="-128"/>
                      </a:endParaRPr>
                    </a:p>
                  </a:txBody>
                  <a:tcPr marT="45734" marB="4573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8" name="Oval 8">
            <a:extLst>
              <a:ext uri="{FF2B5EF4-FFF2-40B4-BE49-F238E27FC236}">
                <a16:creationId xmlns:a16="http://schemas.microsoft.com/office/drawing/2014/main" id="{34071E82-97D1-974F-8C24-D0BA36505357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46728" y="1821305"/>
            <a:ext cx="892544" cy="1768839"/>
          </a:xfrm>
          <a:prstGeom prst="ellipse">
            <a:avLst/>
          </a:prstGeom>
          <a:noFill/>
          <a:ln w="19050">
            <a:solidFill>
              <a:schemeClr val="tx2">
                <a:lumMod val="25000"/>
              </a:schemeClr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040F76"/>
              </a:buClr>
              <a:buSzPct val="75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040F76"/>
              </a:buClr>
              <a:buSzPct val="70000"/>
              <a:buFont typeface="Wingdings" pitchFamily="2" charset="2"/>
              <a:buChar char="q"/>
              <a:defRPr sz="28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40F76"/>
              </a:buClr>
              <a:buSzPct val="75000"/>
              <a:buFont typeface="Wingdings" pitchFamily="2" charset="2"/>
              <a:buChar char="q"/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040F76"/>
              </a:buClr>
              <a:buSzPct val="70000"/>
              <a:buFont typeface="Wingdings" pitchFamily="2" charset="2"/>
              <a:buChar char="q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040F76"/>
              </a:buClr>
              <a:buSzPct val="7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40F76"/>
              </a:buClr>
              <a:buSzPct val="7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40F76"/>
              </a:buClr>
              <a:buSzPct val="7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40F76"/>
              </a:buClr>
              <a:buSzPct val="7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40F76"/>
              </a:buClr>
              <a:buSzPct val="7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buClr>
                <a:schemeClr val="bg1"/>
              </a:buClr>
              <a:buSzTx/>
              <a:buFont typeface="Wingdings" pitchFamily="2" charset="2"/>
              <a:buChar char="•"/>
            </a:pPr>
            <a:endParaRPr lang="en-US" altLang="en-US" sz="1400"/>
          </a:p>
        </p:txBody>
      </p:sp>
    </p:spTree>
    <p:extLst>
      <p:ext uri="{BB962C8B-B14F-4D97-AF65-F5344CB8AC3E}">
        <p14:creationId xmlns:p14="http://schemas.microsoft.com/office/powerpoint/2010/main" val="275297040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Slide Number Placeholder 3">
            <a:extLst>
              <a:ext uri="{FF2B5EF4-FFF2-40B4-BE49-F238E27FC236}">
                <a16:creationId xmlns:a16="http://schemas.microsoft.com/office/drawing/2014/main" id="{6541AA67-6537-E64A-AC2A-EE4D9459E84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040F76"/>
              </a:buClr>
              <a:buSzPct val="7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1pPr>
            <a:lvl2pPr marL="557213" indent="-214313">
              <a:spcBef>
                <a:spcPct val="20000"/>
              </a:spcBef>
              <a:buClr>
                <a:srgbClr val="040F76"/>
              </a:buClr>
              <a:buSzPct val="70000"/>
              <a:buFont typeface="Wingdings" pitchFamily="2" charset="2"/>
              <a:buChar char="q"/>
              <a:defRPr sz="21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857250" indent="-171450">
              <a:spcBef>
                <a:spcPct val="20000"/>
              </a:spcBef>
              <a:buClr>
                <a:srgbClr val="040F76"/>
              </a:buClr>
              <a:buSzPct val="75000"/>
              <a:buFont typeface="Wingdings" pitchFamily="2" charset="2"/>
              <a:buChar char="q"/>
              <a:defRPr sz="18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 marL="1200150" indent="-171450">
              <a:spcBef>
                <a:spcPct val="20000"/>
              </a:spcBef>
              <a:buClr>
                <a:srgbClr val="040F76"/>
              </a:buClr>
              <a:buSzPct val="70000"/>
              <a:buFont typeface="Wingdings" pitchFamily="2" charset="2"/>
              <a:buChar char="q"/>
              <a:defRPr sz="15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4pPr>
            <a:lvl5pPr marL="1543050" indent="-171450">
              <a:spcBef>
                <a:spcPct val="20000"/>
              </a:spcBef>
              <a:buClr>
                <a:srgbClr val="040F76"/>
              </a:buClr>
              <a:buSzPct val="75000"/>
              <a:buFont typeface="Wingdings" pitchFamily="2" charset="2"/>
              <a:buChar char="n"/>
              <a:defRPr sz="15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5pPr>
            <a:lvl6pPr marL="1885950" indent="-17145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40F76"/>
              </a:buClr>
              <a:buSzPct val="75000"/>
              <a:buFont typeface="Wingdings" pitchFamily="2" charset="2"/>
              <a:buChar char="n"/>
              <a:defRPr sz="15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6pPr>
            <a:lvl7pPr marL="2228850" indent="-17145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40F76"/>
              </a:buClr>
              <a:buSzPct val="75000"/>
              <a:buFont typeface="Wingdings" pitchFamily="2" charset="2"/>
              <a:buChar char="n"/>
              <a:defRPr sz="15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7pPr>
            <a:lvl8pPr marL="2571750" indent="-17145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40F76"/>
              </a:buClr>
              <a:buSzPct val="75000"/>
              <a:buFont typeface="Wingdings" pitchFamily="2" charset="2"/>
              <a:buChar char="n"/>
              <a:defRPr sz="15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8pPr>
            <a:lvl9pPr marL="2914650" indent="-17145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40F76"/>
              </a:buClr>
              <a:buSzPct val="75000"/>
              <a:buFont typeface="Wingdings" pitchFamily="2" charset="2"/>
              <a:buChar char="n"/>
              <a:defRPr sz="15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US" altLang="en-US" sz="750"/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fld id="{1EEDE3AB-4063-B74F-93CF-7C67648DFC0F}" type="slidenum">
              <a:rPr lang="en-US" altLang="en-US" sz="750"/>
              <a:pPr>
                <a:spcBef>
                  <a:spcPct val="0"/>
                </a:spcBef>
                <a:buClrTx/>
                <a:buSzTx/>
                <a:buFontTx/>
                <a:buNone/>
              </a:pPr>
              <a:t>7</a:t>
            </a:fld>
            <a:endParaRPr lang="en-US" altLang="en-US" sz="750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4AC75317-9C1D-1343-B0F0-0C2379BB6D44}"/>
              </a:ext>
            </a:extLst>
          </p:cNvPr>
          <p:cNvSpPr txBox="1">
            <a:spLocks/>
          </p:cNvSpPr>
          <p:nvPr/>
        </p:nvSpPr>
        <p:spPr bwMode="auto">
          <a:xfrm>
            <a:off x="1381125" y="922338"/>
            <a:ext cx="3878263" cy="436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25" tIns="91425" rIns="91425" bIns="91425" numCol="1" anchor="ctr" anchorCtr="0" compatLnSpc="1">
            <a:prstTxWarp prst="textNoShape">
              <a:avLst/>
            </a:prstTxWarp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9pPr>
          </a:lstStyle>
          <a:p>
            <a:r>
              <a:rPr lang="en-US" sz="2000" b="1" kern="0" dirty="0">
                <a:latin typeface="Verdana" charset="0"/>
                <a:ea typeface="Verdana" charset="0"/>
                <a:cs typeface="Verdana" charset="0"/>
              </a:rPr>
              <a:t>Rationality &amp;</a:t>
            </a:r>
          </a:p>
          <a:p>
            <a:r>
              <a:rPr lang="en-US" sz="2000" b="1" kern="0" dirty="0">
                <a:latin typeface="Verdana" charset="0"/>
                <a:ea typeface="Verdana" charset="0"/>
                <a:cs typeface="Verdana" charset="0"/>
              </a:rPr>
              <a:t>Common Knowledge</a:t>
            </a:r>
          </a:p>
        </p:txBody>
      </p:sp>
      <p:sp>
        <p:nvSpPr>
          <p:cNvPr id="7" name="Rectangle 3">
            <a:extLst>
              <a:ext uri="{FF2B5EF4-FFF2-40B4-BE49-F238E27FC236}">
                <a16:creationId xmlns:a16="http://schemas.microsoft.com/office/drawing/2014/main" id="{3D0E5883-56E7-A54D-88D2-CA31EFEB4B3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381250" y="1616470"/>
            <a:ext cx="7515412" cy="3112200"/>
          </a:xfrm>
        </p:spPr>
        <p:txBody>
          <a:bodyPr/>
          <a:lstStyle/>
          <a:p>
            <a:endParaRPr lang="en-US" altLang="en-US" dirty="0">
              <a:ea typeface="ＭＳ Ｐゴシック" panose="020B0600070205080204" pitchFamily="34" charset="-128"/>
            </a:endParaRPr>
          </a:p>
          <a:p>
            <a:endParaRPr lang="en-US" altLang="en-US" dirty="0">
              <a:ea typeface="ＭＳ Ｐゴシック" panose="020B0600070205080204" pitchFamily="34" charset="-128"/>
            </a:endParaRPr>
          </a:p>
          <a:p>
            <a:endParaRPr lang="en-US" altLang="en-US" dirty="0">
              <a:ea typeface="ＭＳ Ｐゴシック" panose="020B0600070205080204" pitchFamily="34" charset="-128"/>
            </a:endParaRPr>
          </a:p>
          <a:p>
            <a:endParaRPr lang="en-US" altLang="en-US" dirty="0">
              <a:ea typeface="ＭＳ Ｐゴシック" panose="020B0600070205080204" pitchFamily="34" charset="-128"/>
            </a:endParaRPr>
          </a:p>
          <a:p>
            <a:r>
              <a:rPr lang="en-US" altLang="en-US" dirty="0">
                <a:ea typeface="ＭＳ Ｐゴシック" panose="020B0600070205080204" pitchFamily="34" charset="-128"/>
              </a:rPr>
              <a:t>Common Knowledge:</a:t>
            </a:r>
          </a:p>
          <a:p>
            <a:pPr marL="806450" indent="-358775"/>
            <a:r>
              <a:rPr lang="en-US" altLang="en-US" dirty="0">
                <a:ea typeface="ＭＳ Ｐゴシック" panose="020B0600070205080204" pitchFamily="34" charset="-128"/>
              </a:rPr>
              <a:t>Others will use their dominant strategy </a:t>
            </a:r>
          </a:p>
          <a:p>
            <a:pPr marL="806450" indent="-358775"/>
            <a:r>
              <a:rPr lang="en-US" altLang="en-US" dirty="0">
                <a:ea typeface="ＭＳ Ｐゴシック" panose="020B0600070205080204" pitchFamily="34" charset="-128"/>
              </a:rPr>
              <a:t>(usually)</a:t>
            </a:r>
          </a:p>
        </p:txBody>
      </p:sp>
      <p:graphicFrame>
        <p:nvGraphicFramePr>
          <p:cNvPr id="5" name="Group 1127">
            <a:extLst>
              <a:ext uri="{FF2B5EF4-FFF2-40B4-BE49-F238E27FC236}">
                <a16:creationId xmlns:a16="http://schemas.microsoft.com/office/drawing/2014/main" id="{2B68874F-B732-654F-BD83-A796A7383651}"/>
              </a:ext>
            </a:extLst>
          </p:cNvPr>
          <p:cNvGraphicFramePr>
            <a:graphicFrameLocks noGrp="1"/>
          </p:cNvGraphicFramePr>
          <p:nvPr/>
        </p:nvGraphicFramePr>
        <p:xfrm>
          <a:off x="1934515" y="1140619"/>
          <a:ext cx="6296025" cy="2072752"/>
        </p:xfrm>
        <a:graphic>
          <a:graphicData uri="http://schemas.openxmlformats.org/drawingml/2006/table">
            <a:tbl>
              <a:tblPr/>
              <a:tblGrid>
                <a:gridCol w="133826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5086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2034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20345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491514">
                <a:tc>
                  <a:txBody>
                    <a:bodyPr/>
                    <a:lstStyle>
                      <a:lvl1pPr eaLnBrk="0" hangingPunct="0">
                        <a:buClr>
                          <a:srgbClr val="040F76"/>
                        </a:buClr>
                        <a:buSzPct val="75000"/>
                        <a:defRPr sz="28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buClr>
                          <a:srgbClr val="040F76"/>
                        </a:buClr>
                        <a:buSzPct val="70000"/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2pPr>
                      <a:lvl3pPr marL="1143000" indent="-228600" eaLnBrk="0" hangingPunct="0">
                        <a:buClr>
                          <a:srgbClr val="040F76"/>
                        </a:buClr>
                        <a:buSzPct val="75000"/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3pPr>
                      <a:lvl4pPr marL="1600200" indent="-228600" eaLnBrk="0" hangingPunct="0">
                        <a:buClr>
                          <a:srgbClr val="040F76"/>
                        </a:buClr>
                        <a:buSzPct val="70000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4pPr>
                      <a:lvl5pPr marL="2057400" indent="-228600" eaLnBrk="0" hangingPunct="0">
                        <a:buClr>
                          <a:srgbClr val="040F76"/>
                        </a:buClr>
                        <a:buSzPct val="75000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40F76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40F76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40F76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40F76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endParaRPr kumimoji="0" lang="en-US" alt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charset="0"/>
                        <a:ea typeface="ＭＳ Ｐゴシック" charset="-128"/>
                      </a:endParaRPr>
                    </a:p>
                  </a:txBody>
                  <a:tcPr marT="45734" marB="45734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buClr>
                          <a:srgbClr val="040F76"/>
                        </a:buClr>
                        <a:buSzPct val="75000"/>
                        <a:defRPr sz="28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buClr>
                          <a:srgbClr val="040F76"/>
                        </a:buClr>
                        <a:buSzPct val="70000"/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2pPr>
                      <a:lvl3pPr marL="1143000" indent="-228600" eaLnBrk="0" hangingPunct="0">
                        <a:buClr>
                          <a:srgbClr val="040F76"/>
                        </a:buClr>
                        <a:buSzPct val="75000"/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3pPr>
                      <a:lvl4pPr marL="1600200" indent="-228600" eaLnBrk="0" hangingPunct="0">
                        <a:buClr>
                          <a:srgbClr val="040F76"/>
                        </a:buClr>
                        <a:buSzPct val="70000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4pPr>
                      <a:lvl5pPr marL="2057400" indent="-228600" eaLnBrk="0" hangingPunct="0">
                        <a:buClr>
                          <a:srgbClr val="040F76"/>
                        </a:buClr>
                        <a:buSzPct val="75000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40F76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40F76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40F76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40F76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endParaRPr kumimoji="0" lang="en-US" alt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charset="0"/>
                        <a:ea typeface="ＭＳ Ｐゴシック" charset="-128"/>
                      </a:endParaRPr>
                    </a:p>
                  </a:txBody>
                  <a:tcPr marT="45734" marB="45734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>
                      <a:lvl1pPr eaLnBrk="0" hangingPunct="0">
                        <a:buClr>
                          <a:srgbClr val="040F76"/>
                        </a:buClr>
                        <a:buSzPct val="75000"/>
                        <a:defRPr sz="28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buClr>
                          <a:srgbClr val="040F76"/>
                        </a:buClr>
                        <a:buSzPct val="70000"/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2pPr>
                      <a:lvl3pPr marL="1143000" indent="-228600" eaLnBrk="0" hangingPunct="0">
                        <a:buClr>
                          <a:srgbClr val="040F76"/>
                        </a:buClr>
                        <a:buSzPct val="75000"/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3pPr>
                      <a:lvl4pPr marL="1600200" indent="-228600" eaLnBrk="0" hangingPunct="0">
                        <a:buClr>
                          <a:srgbClr val="040F76"/>
                        </a:buClr>
                        <a:buSzPct val="70000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4pPr>
                      <a:lvl5pPr marL="2057400" indent="-228600" eaLnBrk="0" hangingPunct="0">
                        <a:buClr>
                          <a:srgbClr val="040F76"/>
                        </a:buClr>
                        <a:buSzPct val="75000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40F76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40F76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40F76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40F76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alt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Verdana" charset="0"/>
                          <a:ea typeface="ＭＳ Ｐゴシック" charset="-128"/>
                        </a:rPr>
                        <a:t>NYTimes</a:t>
                      </a:r>
                    </a:p>
                  </a:txBody>
                  <a:tcPr marT="45734" marB="45734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91514">
                <a:tc>
                  <a:txBody>
                    <a:bodyPr/>
                    <a:lstStyle>
                      <a:lvl1pPr eaLnBrk="0" hangingPunct="0">
                        <a:buClr>
                          <a:srgbClr val="040F76"/>
                        </a:buClr>
                        <a:buSzPct val="75000"/>
                        <a:defRPr sz="28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buClr>
                          <a:srgbClr val="040F76"/>
                        </a:buClr>
                        <a:buSzPct val="70000"/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2pPr>
                      <a:lvl3pPr marL="1143000" indent="-228600" eaLnBrk="0" hangingPunct="0">
                        <a:buClr>
                          <a:srgbClr val="040F76"/>
                        </a:buClr>
                        <a:buSzPct val="75000"/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3pPr>
                      <a:lvl4pPr marL="1600200" indent="-228600" eaLnBrk="0" hangingPunct="0">
                        <a:buClr>
                          <a:srgbClr val="040F76"/>
                        </a:buClr>
                        <a:buSzPct val="70000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4pPr>
                      <a:lvl5pPr marL="2057400" indent="-228600" eaLnBrk="0" hangingPunct="0">
                        <a:buClr>
                          <a:srgbClr val="040F76"/>
                        </a:buClr>
                        <a:buSzPct val="75000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40F76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40F76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40F76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40F76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endParaRPr kumimoji="0" lang="en-US" alt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charset="0"/>
                        <a:ea typeface="ＭＳ Ｐゴシック" charset="-128"/>
                      </a:endParaRPr>
                    </a:p>
                  </a:txBody>
                  <a:tcPr marT="45734" marB="45734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buClr>
                          <a:srgbClr val="040F76"/>
                        </a:buClr>
                        <a:buSzPct val="75000"/>
                        <a:defRPr sz="28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buClr>
                          <a:srgbClr val="040F76"/>
                        </a:buClr>
                        <a:buSzPct val="70000"/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2pPr>
                      <a:lvl3pPr marL="1143000" indent="-228600" eaLnBrk="0" hangingPunct="0">
                        <a:buClr>
                          <a:srgbClr val="040F76"/>
                        </a:buClr>
                        <a:buSzPct val="75000"/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3pPr>
                      <a:lvl4pPr marL="1600200" indent="-228600" eaLnBrk="0" hangingPunct="0">
                        <a:buClr>
                          <a:srgbClr val="040F76"/>
                        </a:buClr>
                        <a:buSzPct val="70000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4pPr>
                      <a:lvl5pPr marL="2057400" indent="-228600" eaLnBrk="0" hangingPunct="0">
                        <a:buClr>
                          <a:srgbClr val="040F76"/>
                        </a:buClr>
                        <a:buSzPct val="75000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40F76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40F76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40F76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40F76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endParaRPr kumimoji="0" lang="en-US" alt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charset="0"/>
                        <a:ea typeface="ＭＳ Ｐゴシック" charset="-128"/>
                      </a:endParaRPr>
                    </a:p>
                  </a:txBody>
                  <a:tcPr marT="45734" marB="45734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buClr>
                          <a:srgbClr val="040F76"/>
                        </a:buClr>
                        <a:buSzPct val="75000"/>
                        <a:defRPr sz="28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buClr>
                          <a:srgbClr val="040F76"/>
                        </a:buClr>
                        <a:buSzPct val="70000"/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2pPr>
                      <a:lvl3pPr marL="1143000" indent="-228600" eaLnBrk="0" hangingPunct="0">
                        <a:buClr>
                          <a:srgbClr val="040F76"/>
                        </a:buClr>
                        <a:buSzPct val="75000"/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3pPr>
                      <a:lvl4pPr marL="1600200" indent="-228600" eaLnBrk="0" hangingPunct="0">
                        <a:buClr>
                          <a:srgbClr val="040F76"/>
                        </a:buClr>
                        <a:buSzPct val="70000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4pPr>
                      <a:lvl5pPr marL="2057400" indent="-228600" eaLnBrk="0" hangingPunct="0">
                        <a:buClr>
                          <a:srgbClr val="040F76"/>
                        </a:buClr>
                        <a:buSzPct val="75000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40F76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40F76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40F76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40F76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alt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Verdana" charset="0"/>
                          <a:ea typeface="ＭＳ Ｐゴシック" charset="-128"/>
                        </a:rPr>
                        <a:t>S</a:t>
                      </a:r>
                    </a:p>
                  </a:txBody>
                  <a:tcPr marT="45734" marB="45734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buClr>
                          <a:srgbClr val="040F76"/>
                        </a:buClr>
                        <a:buSzPct val="75000"/>
                        <a:defRPr sz="28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buClr>
                          <a:srgbClr val="040F76"/>
                        </a:buClr>
                        <a:buSzPct val="70000"/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2pPr>
                      <a:lvl3pPr marL="1143000" indent="-228600" eaLnBrk="0" hangingPunct="0">
                        <a:buClr>
                          <a:srgbClr val="040F76"/>
                        </a:buClr>
                        <a:buSzPct val="75000"/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3pPr>
                      <a:lvl4pPr marL="1600200" indent="-228600" eaLnBrk="0" hangingPunct="0">
                        <a:buClr>
                          <a:srgbClr val="040F76"/>
                        </a:buClr>
                        <a:buSzPct val="70000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4pPr>
                      <a:lvl5pPr marL="2057400" indent="-228600" eaLnBrk="0" hangingPunct="0">
                        <a:buClr>
                          <a:srgbClr val="040F76"/>
                        </a:buClr>
                        <a:buSzPct val="75000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40F76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40F76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40F76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40F76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alt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Verdana" charset="0"/>
                          <a:ea typeface="ＭＳ Ｐゴシック" charset="-128"/>
                        </a:rPr>
                        <a:t>G</a:t>
                      </a:r>
                    </a:p>
                  </a:txBody>
                  <a:tcPr marT="45734" marB="45734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91514">
                <a:tc rowSpan="2">
                  <a:txBody>
                    <a:bodyPr/>
                    <a:lstStyle>
                      <a:lvl1pPr eaLnBrk="0" hangingPunct="0">
                        <a:buClr>
                          <a:srgbClr val="040F76"/>
                        </a:buClr>
                        <a:buSzPct val="75000"/>
                        <a:defRPr sz="28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buClr>
                          <a:srgbClr val="040F76"/>
                        </a:buClr>
                        <a:buSzPct val="70000"/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2pPr>
                      <a:lvl3pPr marL="1143000" indent="-228600" eaLnBrk="0" hangingPunct="0">
                        <a:buClr>
                          <a:srgbClr val="040F76"/>
                        </a:buClr>
                        <a:buSzPct val="75000"/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3pPr>
                      <a:lvl4pPr marL="1600200" indent="-228600" eaLnBrk="0" hangingPunct="0">
                        <a:buClr>
                          <a:srgbClr val="040F76"/>
                        </a:buClr>
                        <a:buSzPct val="70000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4pPr>
                      <a:lvl5pPr marL="2057400" indent="-228600" eaLnBrk="0" hangingPunct="0">
                        <a:buClr>
                          <a:srgbClr val="040F76"/>
                        </a:buClr>
                        <a:buSzPct val="75000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40F76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40F76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40F76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40F76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alt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Verdana" charset="0"/>
                          <a:ea typeface="ＭＳ Ｐゴシック" charset="-128"/>
                        </a:rPr>
                        <a:t>CNN</a:t>
                      </a:r>
                    </a:p>
                  </a:txBody>
                  <a:tcPr marT="45734" marB="45734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buClr>
                          <a:srgbClr val="040F76"/>
                        </a:buClr>
                        <a:buSzPct val="75000"/>
                        <a:defRPr sz="28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buClr>
                          <a:srgbClr val="040F76"/>
                        </a:buClr>
                        <a:buSzPct val="70000"/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2pPr>
                      <a:lvl3pPr marL="1143000" indent="-228600" eaLnBrk="0" hangingPunct="0">
                        <a:buClr>
                          <a:srgbClr val="040F76"/>
                        </a:buClr>
                        <a:buSzPct val="75000"/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3pPr>
                      <a:lvl4pPr marL="1600200" indent="-228600" eaLnBrk="0" hangingPunct="0">
                        <a:buClr>
                          <a:srgbClr val="040F76"/>
                        </a:buClr>
                        <a:buSzPct val="70000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4pPr>
                      <a:lvl5pPr marL="2057400" indent="-228600" eaLnBrk="0" hangingPunct="0">
                        <a:buClr>
                          <a:srgbClr val="040F76"/>
                        </a:buClr>
                        <a:buSzPct val="75000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40F76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40F76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40F76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40F76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alt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Verdana" charset="0"/>
                          <a:ea typeface="ＭＳ Ｐゴシック" charset="-128"/>
                        </a:rPr>
                        <a:t>S</a:t>
                      </a:r>
                    </a:p>
                  </a:txBody>
                  <a:tcPr marT="45734" marB="45734" anchor="ctr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buClr>
                          <a:srgbClr val="040F76"/>
                        </a:buClr>
                        <a:buSzPct val="75000"/>
                        <a:defRPr sz="28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buClr>
                          <a:srgbClr val="040F76"/>
                        </a:buClr>
                        <a:buSzPct val="70000"/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2pPr>
                      <a:lvl3pPr marL="1143000" indent="-228600" eaLnBrk="0" hangingPunct="0">
                        <a:buClr>
                          <a:srgbClr val="040F76"/>
                        </a:buClr>
                        <a:buSzPct val="75000"/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3pPr>
                      <a:lvl4pPr marL="1600200" indent="-228600" eaLnBrk="0" hangingPunct="0">
                        <a:buClr>
                          <a:srgbClr val="040F76"/>
                        </a:buClr>
                        <a:buSzPct val="70000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4pPr>
                      <a:lvl5pPr marL="2057400" indent="-228600" eaLnBrk="0" hangingPunct="0">
                        <a:buClr>
                          <a:srgbClr val="040F76"/>
                        </a:buClr>
                        <a:buSzPct val="75000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40F76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40F76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40F76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40F76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alt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Courier New" charset="0"/>
                          <a:ea typeface="ＭＳ Ｐゴシック" charset="-128"/>
                        </a:rPr>
                        <a:t>  </a:t>
                      </a:r>
                      <a:r>
                        <a:rPr kumimoji="0" lang="en-US" alt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EEEEFF"/>
                          </a:solidFill>
                          <a:effectLst/>
                          <a:latin typeface="Courier New" charset="0"/>
                          <a:ea typeface="ＭＳ Ｐゴシック" charset="-128"/>
                        </a:rPr>
                        <a:t>0</a:t>
                      </a:r>
                      <a:r>
                        <a:rPr kumimoji="0" lang="en-US" alt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charset="0"/>
                          <a:ea typeface="ＭＳ Ｐゴシック" charset="-128"/>
                        </a:rPr>
                        <a:t> , </a:t>
                      </a:r>
                      <a:r>
                        <a:rPr kumimoji="0" lang="en-US" alt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folHlink"/>
                          </a:solidFill>
                          <a:effectLst/>
                          <a:latin typeface="Courier New" charset="0"/>
                          <a:ea typeface="ＭＳ Ｐゴシック" charset="-128"/>
                        </a:rPr>
                        <a:t> </a:t>
                      </a:r>
                      <a:r>
                        <a:rPr kumimoji="0" lang="en-US" alt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EEEE"/>
                          </a:solidFill>
                          <a:effectLst/>
                          <a:latin typeface="Courier New" charset="0"/>
                          <a:ea typeface="ＭＳ Ｐゴシック" charset="-128"/>
                        </a:rPr>
                        <a:t>50</a:t>
                      </a:r>
                    </a:p>
                  </a:txBody>
                  <a:tcPr marT="45734" marB="4573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buClr>
                          <a:srgbClr val="040F76"/>
                        </a:buClr>
                        <a:buSzPct val="75000"/>
                        <a:defRPr sz="28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buClr>
                          <a:srgbClr val="040F76"/>
                        </a:buClr>
                        <a:buSzPct val="70000"/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2pPr>
                      <a:lvl3pPr marL="1143000" indent="-228600" eaLnBrk="0" hangingPunct="0">
                        <a:buClr>
                          <a:srgbClr val="040F76"/>
                        </a:buClr>
                        <a:buSzPct val="75000"/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3pPr>
                      <a:lvl4pPr marL="1600200" indent="-228600" eaLnBrk="0" hangingPunct="0">
                        <a:buClr>
                          <a:srgbClr val="040F76"/>
                        </a:buClr>
                        <a:buSzPct val="70000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4pPr>
                      <a:lvl5pPr marL="2057400" indent="-228600" eaLnBrk="0" hangingPunct="0">
                        <a:buClr>
                          <a:srgbClr val="040F76"/>
                        </a:buClr>
                        <a:buSzPct val="75000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40F76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40F76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40F76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40F76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alt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Courier New" charset="0"/>
                          <a:ea typeface="ＭＳ Ｐゴシック" charset="-128"/>
                        </a:rPr>
                        <a:t>100</a:t>
                      </a:r>
                      <a:r>
                        <a:rPr kumimoji="0" lang="en-US" alt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charset="0"/>
                          <a:ea typeface="ＭＳ Ｐゴシック" charset="-128"/>
                        </a:rPr>
                        <a:t> ,  </a:t>
                      </a:r>
                      <a:r>
                        <a:rPr kumimoji="0" lang="en-US" alt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EEEE"/>
                          </a:solidFill>
                          <a:effectLst/>
                          <a:latin typeface="Courier New" charset="0"/>
                          <a:ea typeface="ＭＳ Ｐゴシック" charset="-128"/>
                        </a:rPr>
                        <a:t>80</a:t>
                      </a:r>
                      <a:endParaRPr kumimoji="0" lang="en-US" altLang="en-US" sz="2800" b="1" i="0" u="none" strike="noStrike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Courier New" charset="0"/>
                        <a:ea typeface="ＭＳ Ｐゴシック" charset="-128"/>
                      </a:endParaRPr>
                    </a:p>
                  </a:txBody>
                  <a:tcPr marT="45734" marB="4573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91514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>
                      <a:lvl1pPr eaLnBrk="0" hangingPunct="0">
                        <a:buClr>
                          <a:srgbClr val="040F76"/>
                        </a:buClr>
                        <a:buSzPct val="75000"/>
                        <a:defRPr sz="28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buClr>
                          <a:srgbClr val="040F76"/>
                        </a:buClr>
                        <a:buSzPct val="70000"/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2pPr>
                      <a:lvl3pPr marL="1143000" indent="-228600" eaLnBrk="0" hangingPunct="0">
                        <a:buClr>
                          <a:srgbClr val="040F76"/>
                        </a:buClr>
                        <a:buSzPct val="75000"/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3pPr>
                      <a:lvl4pPr marL="1600200" indent="-228600" eaLnBrk="0" hangingPunct="0">
                        <a:buClr>
                          <a:srgbClr val="040F76"/>
                        </a:buClr>
                        <a:buSzPct val="70000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4pPr>
                      <a:lvl5pPr marL="2057400" indent="-228600" eaLnBrk="0" hangingPunct="0">
                        <a:buClr>
                          <a:srgbClr val="040F76"/>
                        </a:buClr>
                        <a:buSzPct val="75000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40F76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40F76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40F76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40F76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alt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Verdana" charset="0"/>
                          <a:ea typeface="ＭＳ Ｐゴシック" charset="-128"/>
                        </a:rPr>
                        <a:t>G</a:t>
                      </a:r>
                    </a:p>
                  </a:txBody>
                  <a:tcPr marT="45734" marB="45734" anchor="ctr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buClr>
                          <a:srgbClr val="040F76"/>
                        </a:buClr>
                        <a:buSzPct val="75000"/>
                        <a:defRPr sz="28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buClr>
                          <a:srgbClr val="040F76"/>
                        </a:buClr>
                        <a:buSzPct val="70000"/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2pPr>
                      <a:lvl3pPr marL="1143000" indent="-228600" eaLnBrk="0" hangingPunct="0">
                        <a:buClr>
                          <a:srgbClr val="040F76"/>
                        </a:buClr>
                        <a:buSzPct val="75000"/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3pPr>
                      <a:lvl4pPr marL="1600200" indent="-228600" eaLnBrk="0" hangingPunct="0">
                        <a:buClr>
                          <a:srgbClr val="040F76"/>
                        </a:buClr>
                        <a:buSzPct val="70000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4pPr>
                      <a:lvl5pPr marL="2057400" indent="-228600" eaLnBrk="0" hangingPunct="0">
                        <a:buClr>
                          <a:srgbClr val="040F76"/>
                        </a:buClr>
                        <a:buSzPct val="75000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40F76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40F76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40F76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40F76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alt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charset="0"/>
                          <a:ea typeface="ＭＳ Ｐゴシック" charset="-128"/>
                        </a:rPr>
                        <a:t> </a:t>
                      </a:r>
                      <a:r>
                        <a:rPr kumimoji="0" lang="en-US" alt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EEEEFF"/>
                          </a:solidFill>
                          <a:effectLst/>
                          <a:latin typeface="Courier New" charset="0"/>
                          <a:ea typeface="ＭＳ Ｐゴシック" charset="-128"/>
                        </a:rPr>
                        <a:t>60</a:t>
                      </a:r>
                      <a:r>
                        <a:rPr kumimoji="0" lang="en-US" alt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charset="0"/>
                          <a:ea typeface="ＭＳ Ｐゴシック" charset="-128"/>
                        </a:rPr>
                        <a:t> , </a:t>
                      </a:r>
                      <a:r>
                        <a:rPr kumimoji="0" lang="en-US" alt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folHlink"/>
                          </a:solidFill>
                          <a:effectLst/>
                          <a:latin typeface="Courier New" charset="0"/>
                          <a:ea typeface="ＭＳ Ｐゴシック" charset="-128"/>
                        </a:rPr>
                        <a:t>  </a:t>
                      </a:r>
                      <a:r>
                        <a:rPr kumimoji="0" lang="en-US" alt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EEEE"/>
                          </a:solidFill>
                          <a:effectLst/>
                          <a:latin typeface="Courier New" charset="0"/>
                          <a:ea typeface="ＭＳ Ｐゴシック" charset="-128"/>
                        </a:rPr>
                        <a:t>0</a:t>
                      </a:r>
                    </a:p>
                  </a:txBody>
                  <a:tcPr marT="45734" marB="4573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buClr>
                          <a:srgbClr val="040F76"/>
                        </a:buClr>
                        <a:buSzPct val="75000"/>
                        <a:defRPr sz="28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buClr>
                          <a:srgbClr val="040F76"/>
                        </a:buClr>
                        <a:buSzPct val="70000"/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2pPr>
                      <a:lvl3pPr marL="1143000" indent="-228600" eaLnBrk="0" hangingPunct="0">
                        <a:buClr>
                          <a:srgbClr val="040F76"/>
                        </a:buClr>
                        <a:buSzPct val="75000"/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3pPr>
                      <a:lvl4pPr marL="1600200" indent="-228600" eaLnBrk="0" hangingPunct="0">
                        <a:buClr>
                          <a:srgbClr val="040F76"/>
                        </a:buClr>
                        <a:buSzPct val="70000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4pPr>
                      <a:lvl5pPr marL="2057400" indent="-228600" eaLnBrk="0" hangingPunct="0">
                        <a:buClr>
                          <a:srgbClr val="040F76"/>
                        </a:buClr>
                        <a:buSzPct val="75000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40F76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40F76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40F76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40F76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alt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charset="0"/>
                          <a:ea typeface="ＭＳ Ｐゴシック" charset="-128"/>
                        </a:rPr>
                        <a:t> </a:t>
                      </a:r>
                      <a:r>
                        <a:rPr kumimoji="0" lang="en-US" alt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Courier New" charset="0"/>
                          <a:ea typeface="ＭＳ Ｐゴシック" charset="-128"/>
                        </a:rPr>
                        <a:t>60</a:t>
                      </a:r>
                      <a:r>
                        <a:rPr kumimoji="0" lang="en-US" alt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charset="0"/>
                          <a:ea typeface="ＭＳ Ｐゴシック" charset="-128"/>
                        </a:rPr>
                        <a:t> , </a:t>
                      </a:r>
                      <a:r>
                        <a:rPr kumimoji="0" lang="en-US" alt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EEEE"/>
                          </a:solidFill>
                          <a:effectLst/>
                          <a:latin typeface="Courier New" charset="0"/>
                          <a:ea typeface="ＭＳ Ｐゴシック" charset="-128"/>
                        </a:rPr>
                        <a:t>100</a:t>
                      </a:r>
                      <a:endParaRPr kumimoji="0" lang="en-US" altLang="en-US" sz="2800" b="1" i="0" u="none" strike="noStrike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Courier New" charset="0"/>
                        <a:ea typeface="ＭＳ Ｐゴシック" charset="-128"/>
                      </a:endParaRPr>
                    </a:p>
                  </a:txBody>
                  <a:tcPr marT="45734" marB="4573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8" name="Oval 8">
            <a:extLst>
              <a:ext uri="{FF2B5EF4-FFF2-40B4-BE49-F238E27FC236}">
                <a16:creationId xmlns:a16="http://schemas.microsoft.com/office/drawing/2014/main" id="{34071E82-97D1-974F-8C24-D0BA36505357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46728" y="1821305"/>
            <a:ext cx="892544" cy="1768839"/>
          </a:xfrm>
          <a:prstGeom prst="ellipse">
            <a:avLst/>
          </a:prstGeom>
          <a:noFill/>
          <a:ln w="19050">
            <a:solidFill>
              <a:schemeClr val="tx2">
                <a:lumMod val="25000"/>
              </a:schemeClr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040F76"/>
              </a:buClr>
              <a:buSzPct val="75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040F76"/>
              </a:buClr>
              <a:buSzPct val="70000"/>
              <a:buFont typeface="Wingdings" pitchFamily="2" charset="2"/>
              <a:buChar char="q"/>
              <a:defRPr sz="28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40F76"/>
              </a:buClr>
              <a:buSzPct val="75000"/>
              <a:buFont typeface="Wingdings" pitchFamily="2" charset="2"/>
              <a:buChar char="q"/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040F76"/>
              </a:buClr>
              <a:buSzPct val="70000"/>
              <a:buFont typeface="Wingdings" pitchFamily="2" charset="2"/>
              <a:buChar char="q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040F76"/>
              </a:buClr>
              <a:buSzPct val="7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40F76"/>
              </a:buClr>
              <a:buSzPct val="7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40F76"/>
              </a:buClr>
              <a:buSzPct val="7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40F76"/>
              </a:buClr>
              <a:buSzPct val="7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40F76"/>
              </a:buClr>
              <a:buSzPct val="7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buClr>
                <a:schemeClr val="bg1"/>
              </a:buClr>
              <a:buSzTx/>
              <a:buFont typeface="Wingdings" pitchFamily="2" charset="2"/>
              <a:buChar char="•"/>
            </a:pPr>
            <a:endParaRPr lang="en-US" altLang="en-US" sz="1400"/>
          </a:p>
        </p:txBody>
      </p:sp>
    </p:spTree>
    <p:extLst>
      <p:ext uri="{BB962C8B-B14F-4D97-AF65-F5344CB8AC3E}">
        <p14:creationId xmlns:p14="http://schemas.microsoft.com/office/powerpoint/2010/main" val="594560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Slide Number Placeholder 3">
            <a:extLst>
              <a:ext uri="{FF2B5EF4-FFF2-40B4-BE49-F238E27FC236}">
                <a16:creationId xmlns:a16="http://schemas.microsoft.com/office/drawing/2014/main" id="{6541AA67-6537-E64A-AC2A-EE4D9459E84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040F76"/>
              </a:buClr>
              <a:buSzPct val="7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1pPr>
            <a:lvl2pPr marL="557213" indent="-214313">
              <a:spcBef>
                <a:spcPct val="20000"/>
              </a:spcBef>
              <a:buClr>
                <a:srgbClr val="040F76"/>
              </a:buClr>
              <a:buSzPct val="70000"/>
              <a:buFont typeface="Wingdings" pitchFamily="2" charset="2"/>
              <a:buChar char="q"/>
              <a:defRPr sz="21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857250" indent="-171450">
              <a:spcBef>
                <a:spcPct val="20000"/>
              </a:spcBef>
              <a:buClr>
                <a:srgbClr val="040F76"/>
              </a:buClr>
              <a:buSzPct val="75000"/>
              <a:buFont typeface="Wingdings" pitchFamily="2" charset="2"/>
              <a:buChar char="q"/>
              <a:defRPr sz="18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 marL="1200150" indent="-171450">
              <a:spcBef>
                <a:spcPct val="20000"/>
              </a:spcBef>
              <a:buClr>
                <a:srgbClr val="040F76"/>
              </a:buClr>
              <a:buSzPct val="70000"/>
              <a:buFont typeface="Wingdings" pitchFamily="2" charset="2"/>
              <a:buChar char="q"/>
              <a:defRPr sz="15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4pPr>
            <a:lvl5pPr marL="1543050" indent="-171450">
              <a:spcBef>
                <a:spcPct val="20000"/>
              </a:spcBef>
              <a:buClr>
                <a:srgbClr val="040F76"/>
              </a:buClr>
              <a:buSzPct val="75000"/>
              <a:buFont typeface="Wingdings" pitchFamily="2" charset="2"/>
              <a:buChar char="n"/>
              <a:defRPr sz="15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5pPr>
            <a:lvl6pPr marL="1885950" indent="-17145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40F76"/>
              </a:buClr>
              <a:buSzPct val="75000"/>
              <a:buFont typeface="Wingdings" pitchFamily="2" charset="2"/>
              <a:buChar char="n"/>
              <a:defRPr sz="15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6pPr>
            <a:lvl7pPr marL="2228850" indent="-17145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40F76"/>
              </a:buClr>
              <a:buSzPct val="75000"/>
              <a:buFont typeface="Wingdings" pitchFamily="2" charset="2"/>
              <a:buChar char="n"/>
              <a:defRPr sz="15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7pPr>
            <a:lvl8pPr marL="2571750" indent="-17145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40F76"/>
              </a:buClr>
              <a:buSzPct val="75000"/>
              <a:buFont typeface="Wingdings" pitchFamily="2" charset="2"/>
              <a:buChar char="n"/>
              <a:defRPr sz="15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8pPr>
            <a:lvl9pPr marL="2914650" indent="-17145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40F76"/>
              </a:buClr>
              <a:buSzPct val="75000"/>
              <a:buFont typeface="Wingdings" pitchFamily="2" charset="2"/>
              <a:buChar char="n"/>
              <a:defRPr sz="15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US" altLang="en-US" sz="750"/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fld id="{1EEDE3AB-4063-B74F-93CF-7C67648DFC0F}" type="slidenum">
              <a:rPr lang="en-US" altLang="en-US" sz="750"/>
              <a:pPr>
                <a:spcBef>
                  <a:spcPct val="0"/>
                </a:spcBef>
                <a:buClrTx/>
                <a:buSzTx/>
                <a:buFontTx/>
                <a:buNone/>
              </a:pPr>
              <a:t>8</a:t>
            </a:fld>
            <a:endParaRPr lang="en-US" altLang="en-US" sz="750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4AC75317-9C1D-1343-B0F0-0C2379BB6D44}"/>
              </a:ext>
            </a:extLst>
          </p:cNvPr>
          <p:cNvSpPr txBox="1">
            <a:spLocks/>
          </p:cNvSpPr>
          <p:nvPr/>
        </p:nvSpPr>
        <p:spPr bwMode="auto">
          <a:xfrm>
            <a:off x="1381125" y="922338"/>
            <a:ext cx="3878263" cy="436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25" tIns="91425" rIns="91425" bIns="91425" numCol="1" anchor="ctr" anchorCtr="0" compatLnSpc="1">
            <a:prstTxWarp prst="textNoShape">
              <a:avLst/>
            </a:prstTxWarp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9pPr>
          </a:lstStyle>
          <a:p>
            <a:r>
              <a:rPr lang="en-US" sz="2000" b="1" kern="0" dirty="0">
                <a:latin typeface="Verdana" charset="0"/>
                <a:ea typeface="Verdana" charset="0"/>
                <a:cs typeface="Verdana" charset="0"/>
              </a:rPr>
              <a:t>Class Results</a:t>
            </a:r>
          </a:p>
        </p:txBody>
      </p:sp>
      <p:sp>
        <p:nvSpPr>
          <p:cNvPr id="7" name="Rectangle 3">
            <a:extLst>
              <a:ext uri="{FF2B5EF4-FFF2-40B4-BE49-F238E27FC236}">
                <a16:creationId xmlns:a16="http://schemas.microsoft.com/office/drawing/2014/main" id="{3D0E5883-56E7-A54D-88D2-CA31EFEB4B3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381250" y="1616470"/>
            <a:ext cx="6809700" cy="3112200"/>
          </a:xfrm>
        </p:spPr>
        <p:txBody>
          <a:bodyPr/>
          <a:lstStyle/>
          <a:p>
            <a:endParaRPr lang="en-US" altLang="en-US" dirty="0">
              <a:ea typeface="ＭＳ Ｐゴシック" panose="020B0600070205080204" pitchFamily="34" charset="-128"/>
            </a:endParaRPr>
          </a:p>
          <a:p>
            <a:endParaRPr lang="en-US" altLang="en-US" dirty="0">
              <a:ea typeface="ＭＳ Ｐゴシック" panose="020B0600070205080204" pitchFamily="34" charset="-128"/>
            </a:endParaRPr>
          </a:p>
          <a:p>
            <a:endParaRPr lang="en-US" altLang="en-US" dirty="0">
              <a:ea typeface="ＭＳ Ｐゴシック" panose="020B0600070205080204" pitchFamily="34" charset="-128"/>
            </a:endParaRPr>
          </a:p>
          <a:p>
            <a:endParaRPr lang="en-US" altLang="en-US" dirty="0">
              <a:ea typeface="ＭＳ Ｐゴシック" panose="020B0600070205080204" pitchFamily="34" charset="-128"/>
            </a:endParaRPr>
          </a:p>
          <a:p>
            <a:r>
              <a:rPr lang="en-US" altLang="en-US" dirty="0">
                <a:ea typeface="ＭＳ Ｐゴシック" panose="020B0600070205080204" pitchFamily="34" charset="-128"/>
              </a:rPr>
              <a:t>Rationality:</a:t>
            </a:r>
          </a:p>
          <a:p>
            <a:pPr marL="806450" indent="-358775"/>
            <a:endParaRPr lang="en-US" altLang="en-US" dirty="0">
              <a:ea typeface="ＭＳ Ｐゴシック" panose="020B0600070205080204" pitchFamily="34" charset="-128"/>
            </a:endParaRPr>
          </a:p>
          <a:p>
            <a:pPr marL="806450" indent="-358775"/>
            <a:r>
              <a:rPr lang="en-US" altLang="en-US" dirty="0">
                <a:ea typeface="ＭＳ Ｐゴシック" panose="020B0600070205080204" pitchFamily="34" charset="-128"/>
              </a:rPr>
              <a:t>Mason played </a:t>
            </a:r>
            <a:r>
              <a:rPr lang="en-US" altLang="en-US" dirty="0">
                <a:solidFill>
                  <a:srgbClr val="FF0000"/>
                </a:solidFill>
                <a:ea typeface="ＭＳ Ｐゴシック" panose="020B0600070205080204" pitchFamily="34" charset="-128"/>
              </a:rPr>
              <a:t>S</a:t>
            </a:r>
            <a:r>
              <a:rPr lang="en-US" altLang="en-US" dirty="0">
                <a:ea typeface="ＭＳ Ｐゴシック" panose="020B0600070205080204" pitchFamily="34" charset="-128"/>
              </a:rPr>
              <a:t>, earned 0</a:t>
            </a:r>
          </a:p>
          <a:p>
            <a:pPr marL="447675" indent="0">
              <a:spcBef>
                <a:spcPts val="0"/>
              </a:spcBef>
              <a:buNone/>
            </a:pPr>
            <a:r>
              <a:rPr lang="en-US" altLang="en-US" dirty="0">
                <a:ea typeface="ＭＳ Ｐゴシック" panose="020B0600070205080204" pitchFamily="34" charset="-128"/>
              </a:rPr>
              <a:t>    </a:t>
            </a:r>
          </a:p>
        </p:txBody>
      </p:sp>
      <p:graphicFrame>
        <p:nvGraphicFramePr>
          <p:cNvPr id="9" name="Group 1127">
            <a:extLst>
              <a:ext uri="{FF2B5EF4-FFF2-40B4-BE49-F238E27FC236}">
                <a16:creationId xmlns:a16="http://schemas.microsoft.com/office/drawing/2014/main" id="{8B73779D-3186-1E41-9066-7493A9A38E2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16554385"/>
              </p:ext>
            </p:extLst>
          </p:nvPr>
        </p:nvGraphicFramePr>
        <p:xfrm>
          <a:off x="1934515" y="1140619"/>
          <a:ext cx="6296025" cy="2072752"/>
        </p:xfrm>
        <a:graphic>
          <a:graphicData uri="http://schemas.openxmlformats.org/drawingml/2006/table">
            <a:tbl>
              <a:tblPr/>
              <a:tblGrid>
                <a:gridCol w="133826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5086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2034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20345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491514">
                <a:tc>
                  <a:txBody>
                    <a:bodyPr/>
                    <a:lstStyle>
                      <a:lvl1pPr eaLnBrk="0" hangingPunct="0">
                        <a:buClr>
                          <a:srgbClr val="040F76"/>
                        </a:buClr>
                        <a:buSzPct val="75000"/>
                        <a:defRPr sz="28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buClr>
                          <a:srgbClr val="040F76"/>
                        </a:buClr>
                        <a:buSzPct val="70000"/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2pPr>
                      <a:lvl3pPr marL="1143000" indent="-228600" eaLnBrk="0" hangingPunct="0">
                        <a:buClr>
                          <a:srgbClr val="040F76"/>
                        </a:buClr>
                        <a:buSzPct val="75000"/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3pPr>
                      <a:lvl4pPr marL="1600200" indent="-228600" eaLnBrk="0" hangingPunct="0">
                        <a:buClr>
                          <a:srgbClr val="040F76"/>
                        </a:buClr>
                        <a:buSzPct val="70000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4pPr>
                      <a:lvl5pPr marL="2057400" indent="-228600" eaLnBrk="0" hangingPunct="0">
                        <a:buClr>
                          <a:srgbClr val="040F76"/>
                        </a:buClr>
                        <a:buSzPct val="75000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40F76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40F76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40F76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40F76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endParaRPr kumimoji="0" lang="en-US" alt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charset="0"/>
                        <a:ea typeface="ＭＳ Ｐゴシック" charset="-128"/>
                      </a:endParaRPr>
                    </a:p>
                  </a:txBody>
                  <a:tcPr marT="45734" marB="45734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buClr>
                          <a:srgbClr val="040F76"/>
                        </a:buClr>
                        <a:buSzPct val="75000"/>
                        <a:defRPr sz="28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buClr>
                          <a:srgbClr val="040F76"/>
                        </a:buClr>
                        <a:buSzPct val="70000"/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2pPr>
                      <a:lvl3pPr marL="1143000" indent="-228600" eaLnBrk="0" hangingPunct="0">
                        <a:buClr>
                          <a:srgbClr val="040F76"/>
                        </a:buClr>
                        <a:buSzPct val="75000"/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3pPr>
                      <a:lvl4pPr marL="1600200" indent="-228600" eaLnBrk="0" hangingPunct="0">
                        <a:buClr>
                          <a:srgbClr val="040F76"/>
                        </a:buClr>
                        <a:buSzPct val="70000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4pPr>
                      <a:lvl5pPr marL="2057400" indent="-228600" eaLnBrk="0" hangingPunct="0">
                        <a:buClr>
                          <a:srgbClr val="040F76"/>
                        </a:buClr>
                        <a:buSzPct val="75000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40F76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40F76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40F76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40F76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endParaRPr kumimoji="0" lang="en-US" alt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charset="0"/>
                        <a:ea typeface="ＭＳ Ｐゴシック" charset="-128"/>
                      </a:endParaRPr>
                    </a:p>
                  </a:txBody>
                  <a:tcPr marT="45734" marB="45734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>
                      <a:lvl1pPr eaLnBrk="0" hangingPunct="0">
                        <a:buClr>
                          <a:srgbClr val="040F76"/>
                        </a:buClr>
                        <a:buSzPct val="75000"/>
                        <a:defRPr sz="28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buClr>
                          <a:srgbClr val="040F76"/>
                        </a:buClr>
                        <a:buSzPct val="70000"/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2pPr>
                      <a:lvl3pPr marL="1143000" indent="-228600" eaLnBrk="0" hangingPunct="0">
                        <a:buClr>
                          <a:srgbClr val="040F76"/>
                        </a:buClr>
                        <a:buSzPct val="75000"/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3pPr>
                      <a:lvl4pPr marL="1600200" indent="-228600" eaLnBrk="0" hangingPunct="0">
                        <a:buClr>
                          <a:srgbClr val="040F76"/>
                        </a:buClr>
                        <a:buSzPct val="70000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4pPr>
                      <a:lvl5pPr marL="2057400" indent="-228600" eaLnBrk="0" hangingPunct="0">
                        <a:buClr>
                          <a:srgbClr val="040F76"/>
                        </a:buClr>
                        <a:buSzPct val="75000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40F76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40F76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40F76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40F76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alt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Verdana" charset="0"/>
                          <a:ea typeface="ＭＳ Ｐゴシック" charset="-128"/>
                        </a:rPr>
                        <a:t>NYTimes</a:t>
                      </a:r>
                    </a:p>
                  </a:txBody>
                  <a:tcPr marT="45734" marB="45734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91514">
                <a:tc>
                  <a:txBody>
                    <a:bodyPr/>
                    <a:lstStyle>
                      <a:lvl1pPr eaLnBrk="0" hangingPunct="0">
                        <a:buClr>
                          <a:srgbClr val="040F76"/>
                        </a:buClr>
                        <a:buSzPct val="75000"/>
                        <a:defRPr sz="28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buClr>
                          <a:srgbClr val="040F76"/>
                        </a:buClr>
                        <a:buSzPct val="70000"/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2pPr>
                      <a:lvl3pPr marL="1143000" indent="-228600" eaLnBrk="0" hangingPunct="0">
                        <a:buClr>
                          <a:srgbClr val="040F76"/>
                        </a:buClr>
                        <a:buSzPct val="75000"/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3pPr>
                      <a:lvl4pPr marL="1600200" indent="-228600" eaLnBrk="0" hangingPunct="0">
                        <a:buClr>
                          <a:srgbClr val="040F76"/>
                        </a:buClr>
                        <a:buSzPct val="70000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4pPr>
                      <a:lvl5pPr marL="2057400" indent="-228600" eaLnBrk="0" hangingPunct="0">
                        <a:buClr>
                          <a:srgbClr val="040F76"/>
                        </a:buClr>
                        <a:buSzPct val="75000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40F76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40F76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40F76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40F76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endParaRPr kumimoji="0" lang="en-US" alt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charset="0"/>
                        <a:ea typeface="ＭＳ Ｐゴシック" charset="-128"/>
                      </a:endParaRPr>
                    </a:p>
                  </a:txBody>
                  <a:tcPr marT="45734" marB="45734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buClr>
                          <a:srgbClr val="040F76"/>
                        </a:buClr>
                        <a:buSzPct val="75000"/>
                        <a:defRPr sz="28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buClr>
                          <a:srgbClr val="040F76"/>
                        </a:buClr>
                        <a:buSzPct val="70000"/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2pPr>
                      <a:lvl3pPr marL="1143000" indent="-228600" eaLnBrk="0" hangingPunct="0">
                        <a:buClr>
                          <a:srgbClr val="040F76"/>
                        </a:buClr>
                        <a:buSzPct val="75000"/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3pPr>
                      <a:lvl4pPr marL="1600200" indent="-228600" eaLnBrk="0" hangingPunct="0">
                        <a:buClr>
                          <a:srgbClr val="040F76"/>
                        </a:buClr>
                        <a:buSzPct val="70000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4pPr>
                      <a:lvl5pPr marL="2057400" indent="-228600" eaLnBrk="0" hangingPunct="0">
                        <a:buClr>
                          <a:srgbClr val="040F76"/>
                        </a:buClr>
                        <a:buSzPct val="75000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40F76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40F76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40F76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40F76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endParaRPr kumimoji="0" lang="en-US" alt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charset="0"/>
                        <a:ea typeface="ＭＳ Ｐゴシック" charset="-128"/>
                      </a:endParaRPr>
                    </a:p>
                  </a:txBody>
                  <a:tcPr marT="45734" marB="45734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buClr>
                          <a:srgbClr val="040F76"/>
                        </a:buClr>
                        <a:buSzPct val="75000"/>
                        <a:defRPr sz="28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buClr>
                          <a:srgbClr val="040F76"/>
                        </a:buClr>
                        <a:buSzPct val="70000"/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2pPr>
                      <a:lvl3pPr marL="1143000" indent="-228600" eaLnBrk="0" hangingPunct="0">
                        <a:buClr>
                          <a:srgbClr val="040F76"/>
                        </a:buClr>
                        <a:buSzPct val="75000"/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3pPr>
                      <a:lvl4pPr marL="1600200" indent="-228600" eaLnBrk="0" hangingPunct="0">
                        <a:buClr>
                          <a:srgbClr val="040F76"/>
                        </a:buClr>
                        <a:buSzPct val="70000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4pPr>
                      <a:lvl5pPr marL="2057400" indent="-228600" eaLnBrk="0" hangingPunct="0">
                        <a:buClr>
                          <a:srgbClr val="040F76"/>
                        </a:buClr>
                        <a:buSzPct val="75000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40F76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40F76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40F76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40F76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alt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Verdana" charset="0"/>
                          <a:ea typeface="ＭＳ Ｐゴシック" charset="-128"/>
                        </a:rPr>
                        <a:t>S</a:t>
                      </a:r>
                    </a:p>
                  </a:txBody>
                  <a:tcPr marT="45734" marB="45734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buClr>
                          <a:srgbClr val="040F76"/>
                        </a:buClr>
                        <a:buSzPct val="75000"/>
                        <a:defRPr sz="28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buClr>
                          <a:srgbClr val="040F76"/>
                        </a:buClr>
                        <a:buSzPct val="70000"/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2pPr>
                      <a:lvl3pPr marL="1143000" indent="-228600" eaLnBrk="0" hangingPunct="0">
                        <a:buClr>
                          <a:srgbClr val="040F76"/>
                        </a:buClr>
                        <a:buSzPct val="75000"/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3pPr>
                      <a:lvl4pPr marL="1600200" indent="-228600" eaLnBrk="0" hangingPunct="0">
                        <a:buClr>
                          <a:srgbClr val="040F76"/>
                        </a:buClr>
                        <a:buSzPct val="70000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4pPr>
                      <a:lvl5pPr marL="2057400" indent="-228600" eaLnBrk="0" hangingPunct="0">
                        <a:buClr>
                          <a:srgbClr val="040F76"/>
                        </a:buClr>
                        <a:buSzPct val="75000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40F76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40F76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40F76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40F76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alt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Verdana" charset="0"/>
                          <a:ea typeface="ＭＳ Ｐゴシック" charset="-128"/>
                        </a:rPr>
                        <a:t>G</a:t>
                      </a:r>
                    </a:p>
                  </a:txBody>
                  <a:tcPr marT="45734" marB="45734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91514">
                <a:tc rowSpan="2">
                  <a:txBody>
                    <a:bodyPr/>
                    <a:lstStyle>
                      <a:lvl1pPr eaLnBrk="0" hangingPunct="0">
                        <a:buClr>
                          <a:srgbClr val="040F76"/>
                        </a:buClr>
                        <a:buSzPct val="75000"/>
                        <a:defRPr sz="28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buClr>
                          <a:srgbClr val="040F76"/>
                        </a:buClr>
                        <a:buSzPct val="70000"/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2pPr>
                      <a:lvl3pPr marL="1143000" indent="-228600" eaLnBrk="0" hangingPunct="0">
                        <a:buClr>
                          <a:srgbClr val="040F76"/>
                        </a:buClr>
                        <a:buSzPct val="75000"/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3pPr>
                      <a:lvl4pPr marL="1600200" indent="-228600" eaLnBrk="0" hangingPunct="0">
                        <a:buClr>
                          <a:srgbClr val="040F76"/>
                        </a:buClr>
                        <a:buSzPct val="70000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4pPr>
                      <a:lvl5pPr marL="2057400" indent="-228600" eaLnBrk="0" hangingPunct="0">
                        <a:buClr>
                          <a:srgbClr val="040F76"/>
                        </a:buClr>
                        <a:buSzPct val="75000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40F76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40F76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40F76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40F76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alt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Verdana" charset="0"/>
                          <a:ea typeface="ＭＳ Ｐゴシック" charset="-128"/>
                        </a:rPr>
                        <a:t>CNN</a:t>
                      </a:r>
                    </a:p>
                  </a:txBody>
                  <a:tcPr marT="45734" marB="45734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buClr>
                          <a:srgbClr val="040F76"/>
                        </a:buClr>
                        <a:buSzPct val="75000"/>
                        <a:defRPr sz="28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buClr>
                          <a:srgbClr val="040F76"/>
                        </a:buClr>
                        <a:buSzPct val="70000"/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2pPr>
                      <a:lvl3pPr marL="1143000" indent="-228600" eaLnBrk="0" hangingPunct="0">
                        <a:buClr>
                          <a:srgbClr val="040F76"/>
                        </a:buClr>
                        <a:buSzPct val="75000"/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3pPr>
                      <a:lvl4pPr marL="1600200" indent="-228600" eaLnBrk="0" hangingPunct="0">
                        <a:buClr>
                          <a:srgbClr val="040F76"/>
                        </a:buClr>
                        <a:buSzPct val="70000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4pPr>
                      <a:lvl5pPr marL="2057400" indent="-228600" eaLnBrk="0" hangingPunct="0">
                        <a:buClr>
                          <a:srgbClr val="040F76"/>
                        </a:buClr>
                        <a:buSzPct val="75000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40F76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40F76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40F76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40F76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alt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Verdana" charset="0"/>
                          <a:ea typeface="ＭＳ Ｐゴシック" charset="-128"/>
                        </a:rPr>
                        <a:t>S</a:t>
                      </a:r>
                    </a:p>
                  </a:txBody>
                  <a:tcPr marT="45734" marB="45734" anchor="ctr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buClr>
                          <a:srgbClr val="040F76"/>
                        </a:buClr>
                        <a:buSzPct val="75000"/>
                        <a:defRPr sz="28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buClr>
                          <a:srgbClr val="040F76"/>
                        </a:buClr>
                        <a:buSzPct val="70000"/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2pPr>
                      <a:lvl3pPr marL="1143000" indent="-228600" eaLnBrk="0" hangingPunct="0">
                        <a:buClr>
                          <a:srgbClr val="040F76"/>
                        </a:buClr>
                        <a:buSzPct val="75000"/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3pPr>
                      <a:lvl4pPr marL="1600200" indent="-228600" eaLnBrk="0" hangingPunct="0">
                        <a:buClr>
                          <a:srgbClr val="040F76"/>
                        </a:buClr>
                        <a:buSzPct val="70000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4pPr>
                      <a:lvl5pPr marL="2057400" indent="-228600" eaLnBrk="0" hangingPunct="0">
                        <a:buClr>
                          <a:srgbClr val="040F76"/>
                        </a:buClr>
                        <a:buSzPct val="75000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40F76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40F76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40F76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40F76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alt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Courier New" charset="0"/>
                          <a:ea typeface="ＭＳ Ｐゴシック" charset="-128"/>
                        </a:rPr>
                        <a:t>  0</a:t>
                      </a:r>
                      <a:r>
                        <a:rPr kumimoji="0" lang="en-US" alt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charset="0"/>
                          <a:ea typeface="ＭＳ Ｐゴシック" charset="-128"/>
                        </a:rPr>
                        <a:t> , </a:t>
                      </a:r>
                      <a:r>
                        <a:rPr kumimoji="0" lang="en-US" alt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folHlink"/>
                          </a:solidFill>
                          <a:effectLst/>
                          <a:latin typeface="Courier New" charset="0"/>
                          <a:ea typeface="ＭＳ Ｐゴシック" charset="-128"/>
                        </a:rPr>
                        <a:t> </a:t>
                      </a:r>
                      <a:r>
                        <a:rPr kumimoji="0" lang="en-US" alt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ourier New" charset="0"/>
                          <a:ea typeface="ＭＳ Ｐゴシック" charset="-128"/>
                        </a:rPr>
                        <a:t>50</a:t>
                      </a:r>
                    </a:p>
                  </a:txBody>
                  <a:tcPr marT="45734" marB="4573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buClr>
                          <a:srgbClr val="040F76"/>
                        </a:buClr>
                        <a:buSzPct val="75000"/>
                        <a:defRPr sz="28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buClr>
                          <a:srgbClr val="040F76"/>
                        </a:buClr>
                        <a:buSzPct val="70000"/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2pPr>
                      <a:lvl3pPr marL="1143000" indent="-228600" eaLnBrk="0" hangingPunct="0">
                        <a:buClr>
                          <a:srgbClr val="040F76"/>
                        </a:buClr>
                        <a:buSzPct val="75000"/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3pPr>
                      <a:lvl4pPr marL="1600200" indent="-228600" eaLnBrk="0" hangingPunct="0">
                        <a:buClr>
                          <a:srgbClr val="040F76"/>
                        </a:buClr>
                        <a:buSzPct val="70000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4pPr>
                      <a:lvl5pPr marL="2057400" indent="-228600" eaLnBrk="0" hangingPunct="0">
                        <a:buClr>
                          <a:srgbClr val="040F76"/>
                        </a:buClr>
                        <a:buSzPct val="75000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40F76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40F76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40F76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40F76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alt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Courier New" charset="0"/>
                          <a:ea typeface="ＭＳ Ｐゴシック" charset="-128"/>
                        </a:rPr>
                        <a:t>100</a:t>
                      </a:r>
                      <a:r>
                        <a:rPr kumimoji="0" lang="en-US" alt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charset="0"/>
                          <a:ea typeface="ＭＳ Ｐゴシック" charset="-128"/>
                        </a:rPr>
                        <a:t> ,  </a:t>
                      </a:r>
                      <a:r>
                        <a:rPr kumimoji="0" lang="en-US" alt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ourier New" charset="0"/>
                          <a:ea typeface="ＭＳ Ｐゴシック" charset="-128"/>
                        </a:rPr>
                        <a:t>80</a:t>
                      </a:r>
                    </a:p>
                  </a:txBody>
                  <a:tcPr marT="45734" marB="4573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91514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>
                      <a:lvl1pPr eaLnBrk="0" hangingPunct="0">
                        <a:buClr>
                          <a:srgbClr val="040F76"/>
                        </a:buClr>
                        <a:buSzPct val="75000"/>
                        <a:defRPr sz="28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buClr>
                          <a:srgbClr val="040F76"/>
                        </a:buClr>
                        <a:buSzPct val="70000"/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2pPr>
                      <a:lvl3pPr marL="1143000" indent="-228600" eaLnBrk="0" hangingPunct="0">
                        <a:buClr>
                          <a:srgbClr val="040F76"/>
                        </a:buClr>
                        <a:buSzPct val="75000"/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3pPr>
                      <a:lvl4pPr marL="1600200" indent="-228600" eaLnBrk="0" hangingPunct="0">
                        <a:buClr>
                          <a:srgbClr val="040F76"/>
                        </a:buClr>
                        <a:buSzPct val="70000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4pPr>
                      <a:lvl5pPr marL="2057400" indent="-228600" eaLnBrk="0" hangingPunct="0">
                        <a:buClr>
                          <a:srgbClr val="040F76"/>
                        </a:buClr>
                        <a:buSzPct val="75000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40F76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40F76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40F76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40F76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alt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Verdana" charset="0"/>
                          <a:ea typeface="ＭＳ Ｐゴシック" charset="-128"/>
                        </a:rPr>
                        <a:t>G</a:t>
                      </a:r>
                    </a:p>
                  </a:txBody>
                  <a:tcPr marT="45734" marB="45734" anchor="ctr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buClr>
                          <a:srgbClr val="040F76"/>
                        </a:buClr>
                        <a:buSzPct val="75000"/>
                        <a:defRPr sz="28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buClr>
                          <a:srgbClr val="040F76"/>
                        </a:buClr>
                        <a:buSzPct val="70000"/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2pPr>
                      <a:lvl3pPr marL="1143000" indent="-228600" eaLnBrk="0" hangingPunct="0">
                        <a:buClr>
                          <a:srgbClr val="040F76"/>
                        </a:buClr>
                        <a:buSzPct val="75000"/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3pPr>
                      <a:lvl4pPr marL="1600200" indent="-228600" eaLnBrk="0" hangingPunct="0">
                        <a:buClr>
                          <a:srgbClr val="040F76"/>
                        </a:buClr>
                        <a:buSzPct val="70000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4pPr>
                      <a:lvl5pPr marL="2057400" indent="-228600" eaLnBrk="0" hangingPunct="0">
                        <a:buClr>
                          <a:srgbClr val="040F76"/>
                        </a:buClr>
                        <a:buSzPct val="75000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40F76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40F76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40F76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40F76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alt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charset="0"/>
                          <a:ea typeface="ＭＳ Ｐゴシック" charset="-128"/>
                        </a:rPr>
                        <a:t> </a:t>
                      </a:r>
                      <a:r>
                        <a:rPr kumimoji="0" lang="en-US" alt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Courier New" charset="0"/>
                          <a:ea typeface="ＭＳ Ｐゴシック" charset="-128"/>
                        </a:rPr>
                        <a:t>60</a:t>
                      </a:r>
                      <a:r>
                        <a:rPr kumimoji="0" lang="en-US" alt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charset="0"/>
                          <a:ea typeface="ＭＳ Ｐゴシック" charset="-128"/>
                        </a:rPr>
                        <a:t> , </a:t>
                      </a:r>
                      <a:r>
                        <a:rPr kumimoji="0" lang="en-US" alt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folHlink"/>
                          </a:solidFill>
                          <a:effectLst/>
                          <a:latin typeface="Courier New" charset="0"/>
                          <a:ea typeface="ＭＳ Ｐゴシック" charset="-128"/>
                        </a:rPr>
                        <a:t>  </a:t>
                      </a:r>
                      <a:r>
                        <a:rPr kumimoji="0" lang="en-US" alt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ourier New" charset="0"/>
                          <a:ea typeface="ＭＳ Ｐゴシック" charset="-128"/>
                        </a:rPr>
                        <a:t>0</a:t>
                      </a:r>
                    </a:p>
                  </a:txBody>
                  <a:tcPr marT="45734" marB="4573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2FAC6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buClr>
                          <a:srgbClr val="040F76"/>
                        </a:buClr>
                        <a:buSzPct val="75000"/>
                        <a:defRPr sz="28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buClr>
                          <a:srgbClr val="040F76"/>
                        </a:buClr>
                        <a:buSzPct val="70000"/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2pPr>
                      <a:lvl3pPr marL="1143000" indent="-228600" eaLnBrk="0" hangingPunct="0">
                        <a:buClr>
                          <a:srgbClr val="040F76"/>
                        </a:buClr>
                        <a:buSzPct val="75000"/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3pPr>
                      <a:lvl4pPr marL="1600200" indent="-228600" eaLnBrk="0" hangingPunct="0">
                        <a:buClr>
                          <a:srgbClr val="040F76"/>
                        </a:buClr>
                        <a:buSzPct val="70000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4pPr>
                      <a:lvl5pPr marL="2057400" indent="-228600" eaLnBrk="0" hangingPunct="0">
                        <a:buClr>
                          <a:srgbClr val="040F76"/>
                        </a:buClr>
                        <a:buSzPct val="75000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40F76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40F76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40F76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40F76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alt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charset="0"/>
                          <a:ea typeface="ＭＳ Ｐゴシック" charset="-128"/>
                        </a:rPr>
                        <a:t> </a:t>
                      </a:r>
                      <a:r>
                        <a:rPr kumimoji="0" lang="en-US" alt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Courier New" charset="0"/>
                          <a:ea typeface="ＭＳ Ｐゴシック" charset="-128"/>
                        </a:rPr>
                        <a:t>60</a:t>
                      </a:r>
                      <a:r>
                        <a:rPr kumimoji="0" lang="en-US" alt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charset="0"/>
                          <a:ea typeface="ＭＳ Ｐゴシック" charset="-128"/>
                        </a:rPr>
                        <a:t> , </a:t>
                      </a:r>
                      <a:r>
                        <a:rPr kumimoji="0" lang="en-US" alt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ourier New" charset="0"/>
                          <a:ea typeface="ＭＳ Ｐゴシック" charset="-128"/>
                        </a:rPr>
                        <a:t>100</a:t>
                      </a:r>
                    </a:p>
                  </a:txBody>
                  <a:tcPr marT="45734" marB="4573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3520159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Slide Number Placeholder 3">
            <a:extLst>
              <a:ext uri="{FF2B5EF4-FFF2-40B4-BE49-F238E27FC236}">
                <a16:creationId xmlns:a16="http://schemas.microsoft.com/office/drawing/2014/main" id="{6541AA67-6537-E64A-AC2A-EE4D9459E84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040F76"/>
              </a:buClr>
              <a:buSzPct val="7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1pPr>
            <a:lvl2pPr marL="557213" indent="-214313">
              <a:spcBef>
                <a:spcPct val="20000"/>
              </a:spcBef>
              <a:buClr>
                <a:srgbClr val="040F76"/>
              </a:buClr>
              <a:buSzPct val="70000"/>
              <a:buFont typeface="Wingdings" pitchFamily="2" charset="2"/>
              <a:buChar char="q"/>
              <a:defRPr sz="21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857250" indent="-171450">
              <a:spcBef>
                <a:spcPct val="20000"/>
              </a:spcBef>
              <a:buClr>
                <a:srgbClr val="040F76"/>
              </a:buClr>
              <a:buSzPct val="75000"/>
              <a:buFont typeface="Wingdings" pitchFamily="2" charset="2"/>
              <a:buChar char="q"/>
              <a:defRPr sz="18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 marL="1200150" indent="-171450">
              <a:spcBef>
                <a:spcPct val="20000"/>
              </a:spcBef>
              <a:buClr>
                <a:srgbClr val="040F76"/>
              </a:buClr>
              <a:buSzPct val="70000"/>
              <a:buFont typeface="Wingdings" pitchFamily="2" charset="2"/>
              <a:buChar char="q"/>
              <a:defRPr sz="15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4pPr>
            <a:lvl5pPr marL="1543050" indent="-171450">
              <a:spcBef>
                <a:spcPct val="20000"/>
              </a:spcBef>
              <a:buClr>
                <a:srgbClr val="040F76"/>
              </a:buClr>
              <a:buSzPct val="75000"/>
              <a:buFont typeface="Wingdings" pitchFamily="2" charset="2"/>
              <a:buChar char="n"/>
              <a:defRPr sz="15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5pPr>
            <a:lvl6pPr marL="1885950" indent="-17145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40F76"/>
              </a:buClr>
              <a:buSzPct val="75000"/>
              <a:buFont typeface="Wingdings" pitchFamily="2" charset="2"/>
              <a:buChar char="n"/>
              <a:defRPr sz="15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6pPr>
            <a:lvl7pPr marL="2228850" indent="-17145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40F76"/>
              </a:buClr>
              <a:buSzPct val="75000"/>
              <a:buFont typeface="Wingdings" pitchFamily="2" charset="2"/>
              <a:buChar char="n"/>
              <a:defRPr sz="15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7pPr>
            <a:lvl8pPr marL="2571750" indent="-17145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40F76"/>
              </a:buClr>
              <a:buSzPct val="75000"/>
              <a:buFont typeface="Wingdings" pitchFamily="2" charset="2"/>
              <a:buChar char="n"/>
              <a:defRPr sz="15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8pPr>
            <a:lvl9pPr marL="2914650" indent="-17145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40F76"/>
              </a:buClr>
              <a:buSzPct val="75000"/>
              <a:buFont typeface="Wingdings" pitchFamily="2" charset="2"/>
              <a:buChar char="n"/>
              <a:defRPr sz="15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US" altLang="en-US" sz="750"/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fld id="{1EEDE3AB-4063-B74F-93CF-7C67648DFC0F}" type="slidenum">
              <a:rPr lang="en-US" altLang="en-US" sz="750"/>
              <a:pPr>
                <a:spcBef>
                  <a:spcPct val="0"/>
                </a:spcBef>
                <a:buClrTx/>
                <a:buSzTx/>
                <a:buFontTx/>
                <a:buNone/>
              </a:pPr>
              <a:t>9</a:t>
            </a:fld>
            <a:endParaRPr lang="en-US" altLang="en-US" sz="750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4AC75317-9C1D-1343-B0F0-0C2379BB6D44}"/>
              </a:ext>
            </a:extLst>
          </p:cNvPr>
          <p:cNvSpPr txBox="1">
            <a:spLocks/>
          </p:cNvSpPr>
          <p:nvPr/>
        </p:nvSpPr>
        <p:spPr bwMode="auto">
          <a:xfrm>
            <a:off x="1381125" y="922338"/>
            <a:ext cx="3878263" cy="436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25" tIns="91425" rIns="91425" bIns="91425" numCol="1" anchor="ctr" anchorCtr="0" compatLnSpc="1">
            <a:prstTxWarp prst="textNoShape">
              <a:avLst/>
            </a:prstTxWarp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9pPr>
          </a:lstStyle>
          <a:p>
            <a:r>
              <a:rPr lang="en-US" sz="2000" b="1" kern="0" dirty="0">
                <a:latin typeface="Verdana" charset="0"/>
                <a:ea typeface="Verdana" charset="0"/>
                <a:cs typeface="Verdana" charset="0"/>
              </a:rPr>
              <a:t>Class Results</a:t>
            </a:r>
          </a:p>
        </p:txBody>
      </p:sp>
      <p:sp>
        <p:nvSpPr>
          <p:cNvPr id="7" name="Rectangle 3">
            <a:extLst>
              <a:ext uri="{FF2B5EF4-FFF2-40B4-BE49-F238E27FC236}">
                <a16:creationId xmlns:a16="http://schemas.microsoft.com/office/drawing/2014/main" id="{3D0E5883-56E7-A54D-88D2-CA31EFEB4B3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381250" y="1616470"/>
            <a:ext cx="6809700" cy="3112200"/>
          </a:xfrm>
        </p:spPr>
        <p:txBody>
          <a:bodyPr/>
          <a:lstStyle/>
          <a:p>
            <a:endParaRPr lang="en-US" altLang="en-US" dirty="0">
              <a:ea typeface="ＭＳ Ｐゴシック" panose="020B0600070205080204" pitchFamily="34" charset="-128"/>
            </a:endParaRPr>
          </a:p>
          <a:p>
            <a:endParaRPr lang="en-US" altLang="en-US" dirty="0">
              <a:ea typeface="ＭＳ Ｐゴシック" panose="020B0600070205080204" pitchFamily="34" charset="-128"/>
            </a:endParaRPr>
          </a:p>
          <a:p>
            <a:endParaRPr lang="en-US" altLang="en-US" dirty="0">
              <a:ea typeface="ＭＳ Ｐゴシック" panose="020B0600070205080204" pitchFamily="34" charset="-128"/>
            </a:endParaRPr>
          </a:p>
          <a:p>
            <a:endParaRPr lang="en-US" altLang="en-US" dirty="0">
              <a:ea typeface="ＭＳ Ｐゴシック" panose="020B0600070205080204" pitchFamily="34" charset="-128"/>
            </a:endParaRPr>
          </a:p>
          <a:p>
            <a:r>
              <a:rPr lang="en-US" altLang="en-US" dirty="0">
                <a:ea typeface="ＭＳ Ｐゴシック" panose="020B0600070205080204" pitchFamily="34" charset="-128"/>
              </a:rPr>
              <a:t>Common Knowledge:</a:t>
            </a:r>
          </a:p>
          <a:p>
            <a:pPr marL="806450" indent="-358775"/>
            <a:endParaRPr lang="en-US" altLang="en-US" dirty="0">
              <a:ea typeface="ＭＳ Ｐゴシック" panose="020B0600070205080204" pitchFamily="34" charset="-128"/>
            </a:endParaRPr>
          </a:p>
          <a:p>
            <a:pPr marL="806450" indent="-358775"/>
            <a:r>
              <a:rPr lang="en-US" altLang="en-US" dirty="0">
                <a:ea typeface="ＭＳ Ｐゴシック" panose="020B0600070205080204" pitchFamily="34" charset="-128"/>
              </a:rPr>
              <a:t>Artie played 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000099"/>
                </a:solidFill>
                <a:effectLst/>
                <a:latin typeface="Verdana" charset="0"/>
                <a:ea typeface="ＭＳ Ｐゴシック" charset="-128"/>
              </a:rPr>
              <a:t>S</a:t>
            </a:r>
            <a:r>
              <a:rPr lang="en-US" altLang="en-US" dirty="0">
                <a:ea typeface="ＭＳ Ｐゴシック" panose="020B0600070205080204" pitchFamily="34" charset="-128"/>
              </a:rPr>
              <a:t>, earned 0</a:t>
            </a:r>
          </a:p>
          <a:p>
            <a:pPr marL="447675" indent="0">
              <a:spcBef>
                <a:spcPts val="0"/>
              </a:spcBef>
              <a:buNone/>
            </a:pPr>
            <a:r>
              <a:rPr lang="en-US" altLang="en-US" dirty="0">
                <a:ea typeface="ＭＳ Ｐゴシック" panose="020B0600070205080204" pitchFamily="34" charset="-128"/>
              </a:rPr>
              <a:t>    </a:t>
            </a:r>
          </a:p>
        </p:txBody>
      </p:sp>
      <p:graphicFrame>
        <p:nvGraphicFramePr>
          <p:cNvPr id="9" name="Group 1127">
            <a:extLst>
              <a:ext uri="{FF2B5EF4-FFF2-40B4-BE49-F238E27FC236}">
                <a16:creationId xmlns:a16="http://schemas.microsoft.com/office/drawing/2014/main" id="{8B73779D-3186-1E41-9066-7493A9A38E2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63985983"/>
              </p:ext>
            </p:extLst>
          </p:nvPr>
        </p:nvGraphicFramePr>
        <p:xfrm>
          <a:off x="1934515" y="1140619"/>
          <a:ext cx="6296025" cy="2072752"/>
        </p:xfrm>
        <a:graphic>
          <a:graphicData uri="http://schemas.openxmlformats.org/drawingml/2006/table">
            <a:tbl>
              <a:tblPr/>
              <a:tblGrid>
                <a:gridCol w="133826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5086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2034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20345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491514">
                <a:tc>
                  <a:txBody>
                    <a:bodyPr/>
                    <a:lstStyle>
                      <a:lvl1pPr eaLnBrk="0" hangingPunct="0">
                        <a:buClr>
                          <a:srgbClr val="040F76"/>
                        </a:buClr>
                        <a:buSzPct val="75000"/>
                        <a:defRPr sz="28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buClr>
                          <a:srgbClr val="040F76"/>
                        </a:buClr>
                        <a:buSzPct val="70000"/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2pPr>
                      <a:lvl3pPr marL="1143000" indent="-228600" eaLnBrk="0" hangingPunct="0">
                        <a:buClr>
                          <a:srgbClr val="040F76"/>
                        </a:buClr>
                        <a:buSzPct val="75000"/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3pPr>
                      <a:lvl4pPr marL="1600200" indent="-228600" eaLnBrk="0" hangingPunct="0">
                        <a:buClr>
                          <a:srgbClr val="040F76"/>
                        </a:buClr>
                        <a:buSzPct val="70000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4pPr>
                      <a:lvl5pPr marL="2057400" indent="-228600" eaLnBrk="0" hangingPunct="0">
                        <a:buClr>
                          <a:srgbClr val="040F76"/>
                        </a:buClr>
                        <a:buSzPct val="75000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40F76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40F76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40F76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40F76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endParaRPr kumimoji="0" lang="en-US" alt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charset="0"/>
                        <a:ea typeface="ＭＳ Ｐゴシック" charset="-128"/>
                      </a:endParaRPr>
                    </a:p>
                  </a:txBody>
                  <a:tcPr marT="45734" marB="45734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buClr>
                          <a:srgbClr val="040F76"/>
                        </a:buClr>
                        <a:buSzPct val="75000"/>
                        <a:defRPr sz="28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buClr>
                          <a:srgbClr val="040F76"/>
                        </a:buClr>
                        <a:buSzPct val="70000"/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2pPr>
                      <a:lvl3pPr marL="1143000" indent="-228600" eaLnBrk="0" hangingPunct="0">
                        <a:buClr>
                          <a:srgbClr val="040F76"/>
                        </a:buClr>
                        <a:buSzPct val="75000"/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3pPr>
                      <a:lvl4pPr marL="1600200" indent="-228600" eaLnBrk="0" hangingPunct="0">
                        <a:buClr>
                          <a:srgbClr val="040F76"/>
                        </a:buClr>
                        <a:buSzPct val="70000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4pPr>
                      <a:lvl5pPr marL="2057400" indent="-228600" eaLnBrk="0" hangingPunct="0">
                        <a:buClr>
                          <a:srgbClr val="040F76"/>
                        </a:buClr>
                        <a:buSzPct val="75000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40F76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40F76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40F76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40F76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endParaRPr kumimoji="0" lang="en-US" alt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charset="0"/>
                        <a:ea typeface="ＭＳ Ｐゴシック" charset="-128"/>
                      </a:endParaRPr>
                    </a:p>
                  </a:txBody>
                  <a:tcPr marT="45734" marB="45734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>
                      <a:lvl1pPr eaLnBrk="0" hangingPunct="0">
                        <a:buClr>
                          <a:srgbClr val="040F76"/>
                        </a:buClr>
                        <a:buSzPct val="75000"/>
                        <a:defRPr sz="28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buClr>
                          <a:srgbClr val="040F76"/>
                        </a:buClr>
                        <a:buSzPct val="70000"/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2pPr>
                      <a:lvl3pPr marL="1143000" indent="-228600" eaLnBrk="0" hangingPunct="0">
                        <a:buClr>
                          <a:srgbClr val="040F76"/>
                        </a:buClr>
                        <a:buSzPct val="75000"/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3pPr>
                      <a:lvl4pPr marL="1600200" indent="-228600" eaLnBrk="0" hangingPunct="0">
                        <a:buClr>
                          <a:srgbClr val="040F76"/>
                        </a:buClr>
                        <a:buSzPct val="70000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4pPr>
                      <a:lvl5pPr marL="2057400" indent="-228600" eaLnBrk="0" hangingPunct="0">
                        <a:buClr>
                          <a:srgbClr val="040F76"/>
                        </a:buClr>
                        <a:buSzPct val="75000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40F76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40F76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40F76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40F76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alt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Verdana" charset="0"/>
                          <a:ea typeface="ＭＳ Ｐゴシック" charset="-128"/>
                        </a:rPr>
                        <a:t>NYTimes</a:t>
                      </a:r>
                    </a:p>
                  </a:txBody>
                  <a:tcPr marT="45734" marB="45734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91514">
                <a:tc>
                  <a:txBody>
                    <a:bodyPr/>
                    <a:lstStyle>
                      <a:lvl1pPr eaLnBrk="0" hangingPunct="0">
                        <a:buClr>
                          <a:srgbClr val="040F76"/>
                        </a:buClr>
                        <a:buSzPct val="75000"/>
                        <a:defRPr sz="28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buClr>
                          <a:srgbClr val="040F76"/>
                        </a:buClr>
                        <a:buSzPct val="70000"/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2pPr>
                      <a:lvl3pPr marL="1143000" indent="-228600" eaLnBrk="0" hangingPunct="0">
                        <a:buClr>
                          <a:srgbClr val="040F76"/>
                        </a:buClr>
                        <a:buSzPct val="75000"/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3pPr>
                      <a:lvl4pPr marL="1600200" indent="-228600" eaLnBrk="0" hangingPunct="0">
                        <a:buClr>
                          <a:srgbClr val="040F76"/>
                        </a:buClr>
                        <a:buSzPct val="70000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4pPr>
                      <a:lvl5pPr marL="2057400" indent="-228600" eaLnBrk="0" hangingPunct="0">
                        <a:buClr>
                          <a:srgbClr val="040F76"/>
                        </a:buClr>
                        <a:buSzPct val="75000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40F76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40F76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40F76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40F76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endParaRPr kumimoji="0" lang="en-US" alt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charset="0"/>
                        <a:ea typeface="ＭＳ Ｐゴシック" charset="-128"/>
                      </a:endParaRPr>
                    </a:p>
                  </a:txBody>
                  <a:tcPr marT="45734" marB="45734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buClr>
                          <a:srgbClr val="040F76"/>
                        </a:buClr>
                        <a:buSzPct val="75000"/>
                        <a:defRPr sz="28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buClr>
                          <a:srgbClr val="040F76"/>
                        </a:buClr>
                        <a:buSzPct val="70000"/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2pPr>
                      <a:lvl3pPr marL="1143000" indent="-228600" eaLnBrk="0" hangingPunct="0">
                        <a:buClr>
                          <a:srgbClr val="040F76"/>
                        </a:buClr>
                        <a:buSzPct val="75000"/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3pPr>
                      <a:lvl4pPr marL="1600200" indent="-228600" eaLnBrk="0" hangingPunct="0">
                        <a:buClr>
                          <a:srgbClr val="040F76"/>
                        </a:buClr>
                        <a:buSzPct val="70000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4pPr>
                      <a:lvl5pPr marL="2057400" indent="-228600" eaLnBrk="0" hangingPunct="0">
                        <a:buClr>
                          <a:srgbClr val="040F76"/>
                        </a:buClr>
                        <a:buSzPct val="75000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40F76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40F76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40F76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40F76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endParaRPr kumimoji="0" lang="en-US" alt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charset="0"/>
                        <a:ea typeface="ＭＳ Ｐゴシック" charset="-128"/>
                      </a:endParaRPr>
                    </a:p>
                  </a:txBody>
                  <a:tcPr marT="45734" marB="45734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buClr>
                          <a:srgbClr val="040F76"/>
                        </a:buClr>
                        <a:buSzPct val="75000"/>
                        <a:defRPr sz="28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buClr>
                          <a:srgbClr val="040F76"/>
                        </a:buClr>
                        <a:buSzPct val="70000"/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2pPr>
                      <a:lvl3pPr marL="1143000" indent="-228600" eaLnBrk="0" hangingPunct="0">
                        <a:buClr>
                          <a:srgbClr val="040F76"/>
                        </a:buClr>
                        <a:buSzPct val="75000"/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3pPr>
                      <a:lvl4pPr marL="1600200" indent="-228600" eaLnBrk="0" hangingPunct="0">
                        <a:buClr>
                          <a:srgbClr val="040F76"/>
                        </a:buClr>
                        <a:buSzPct val="70000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4pPr>
                      <a:lvl5pPr marL="2057400" indent="-228600" eaLnBrk="0" hangingPunct="0">
                        <a:buClr>
                          <a:srgbClr val="040F76"/>
                        </a:buClr>
                        <a:buSzPct val="75000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40F76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40F76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40F76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40F76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alt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Verdana" charset="0"/>
                          <a:ea typeface="ＭＳ Ｐゴシック" charset="-128"/>
                        </a:rPr>
                        <a:t>S</a:t>
                      </a:r>
                    </a:p>
                  </a:txBody>
                  <a:tcPr marT="45734" marB="45734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buClr>
                          <a:srgbClr val="040F76"/>
                        </a:buClr>
                        <a:buSzPct val="75000"/>
                        <a:defRPr sz="28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buClr>
                          <a:srgbClr val="040F76"/>
                        </a:buClr>
                        <a:buSzPct val="70000"/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2pPr>
                      <a:lvl3pPr marL="1143000" indent="-228600" eaLnBrk="0" hangingPunct="0">
                        <a:buClr>
                          <a:srgbClr val="040F76"/>
                        </a:buClr>
                        <a:buSzPct val="75000"/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3pPr>
                      <a:lvl4pPr marL="1600200" indent="-228600" eaLnBrk="0" hangingPunct="0">
                        <a:buClr>
                          <a:srgbClr val="040F76"/>
                        </a:buClr>
                        <a:buSzPct val="70000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4pPr>
                      <a:lvl5pPr marL="2057400" indent="-228600" eaLnBrk="0" hangingPunct="0">
                        <a:buClr>
                          <a:srgbClr val="040F76"/>
                        </a:buClr>
                        <a:buSzPct val="75000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40F76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40F76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40F76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40F76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alt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Verdana" charset="0"/>
                          <a:ea typeface="ＭＳ Ｐゴシック" charset="-128"/>
                        </a:rPr>
                        <a:t>G</a:t>
                      </a:r>
                    </a:p>
                  </a:txBody>
                  <a:tcPr marT="45734" marB="45734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91514">
                <a:tc rowSpan="2">
                  <a:txBody>
                    <a:bodyPr/>
                    <a:lstStyle>
                      <a:lvl1pPr eaLnBrk="0" hangingPunct="0">
                        <a:buClr>
                          <a:srgbClr val="040F76"/>
                        </a:buClr>
                        <a:buSzPct val="75000"/>
                        <a:defRPr sz="28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buClr>
                          <a:srgbClr val="040F76"/>
                        </a:buClr>
                        <a:buSzPct val="70000"/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2pPr>
                      <a:lvl3pPr marL="1143000" indent="-228600" eaLnBrk="0" hangingPunct="0">
                        <a:buClr>
                          <a:srgbClr val="040F76"/>
                        </a:buClr>
                        <a:buSzPct val="75000"/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3pPr>
                      <a:lvl4pPr marL="1600200" indent="-228600" eaLnBrk="0" hangingPunct="0">
                        <a:buClr>
                          <a:srgbClr val="040F76"/>
                        </a:buClr>
                        <a:buSzPct val="70000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4pPr>
                      <a:lvl5pPr marL="2057400" indent="-228600" eaLnBrk="0" hangingPunct="0">
                        <a:buClr>
                          <a:srgbClr val="040F76"/>
                        </a:buClr>
                        <a:buSzPct val="75000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40F76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40F76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40F76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40F76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alt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Verdana" charset="0"/>
                          <a:ea typeface="ＭＳ Ｐゴシック" charset="-128"/>
                        </a:rPr>
                        <a:t>CNN</a:t>
                      </a:r>
                    </a:p>
                  </a:txBody>
                  <a:tcPr marT="45734" marB="45734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buClr>
                          <a:srgbClr val="040F76"/>
                        </a:buClr>
                        <a:buSzPct val="75000"/>
                        <a:defRPr sz="28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buClr>
                          <a:srgbClr val="040F76"/>
                        </a:buClr>
                        <a:buSzPct val="70000"/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2pPr>
                      <a:lvl3pPr marL="1143000" indent="-228600" eaLnBrk="0" hangingPunct="0">
                        <a:buClr>
                          <a:srgbClr val="040F76"/>
                        </a:buClr>
                        <a:buSzPct val="75000"/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3pPr>
                      <a:lvl4pPr marL="1600200" indent="-228600" eaLnBrk="0" hangingPunct="0">
                        <a:buClr>
                          <a:srgbClr val="040F76"/>
                        </a:buClr>
                        <a:buSzPct val="70000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4pPr>
                      <a:lvl5pPr marL="2057400" indent="-228600" eaLnBrk="0" hangingPunct="0">
                        <a:buClr>
                          <a:srgbClr val="040F76"/>
                        </a:buClr>
                        <a:buSzPct val="75000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40F76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40F76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40F76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40F76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alt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Verdana" charset="0"/>
                          <a:ea typeface="ＭＳ Ｐゴシック" charset="-128"/>
                        </a:rPr>
                        <a:t>S</a:t>
                      </a:r>
                    </a:p>
                  </a:txBody>
                  <a:tcPr marT="45734" marB="45734" anchor="ctr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buClr>
                          <a:srgbClr val="040F76"/>
                        </a:buClr>
                        <a:buSzPct val="75000"/>
                        <a:defRPr sz="28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buClr>
                          <a:srgbClr val="040F76"/>
                        </a:buClr>
                        <a:buSzPct val="70000"/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2pPr>
                      <a:lvl3pPr marL="1143000" indent="-228600" eaLnBrk="0" hangingPunct="0">
                        <a:buClr>
                          <a:srgbClr val="040F76"/>
                        </a:buClr>
                        <a:buSzPct val="75000"/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3pPr>
                      <a:lvl4pPr marL="1600200" indent="-228600" eaLnBrk="0" hangingPunct="0">
                        <a:buClr>
                          <a:srgbClr val="040F76"/>
                        </a:buClr>
                        <a:buSzPct val="70000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4pPr>
                      <a:lvl5pPr marL="2057400" indent="-228600" eaLnBrk="0" hangingPunct="0">
                        <a:buClr>
                          <a:srgbClr val="040F76"/>
                        </a:buClr>
                        <a:buSzPct val="75000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40F76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40F76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40F76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40F76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alt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Courier New" charset="0"/>
                          <a:ea typeface="ＭＳ Ｐゴシック" charset="-128"/>
                        </a:rPr>
                        <a:t>  0</a:t>
                      </a:r>
                      <a:r>
                        <a:rPr kumimoji="0" lang="en-US" alt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charset="0"/>
                          <a:ea typeface="ＭＳ Ｐゴシック" charset="-128"/>
                        </a:rPr>
                        <a:t> , </a:t>
                      </a:r>
                      <a:r>
                        <a:rPr kumimoji="0" lang="en-US" alt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folHlink"/>
                          </a:solidFill>
                          <a:effectLst/>
                          <a:latin typeface="Courier New" charset="0"/>
                          <a:ea typeface="ＭＳ Ｐゴシック" charset="-128"/>
                        </a:rPr>
                        <a:t> </a:t>
                      </a:r>
                      <a:r>
                        <a:rPr kumimoji="0" lang="en-US" alt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ourier New" charset="0"/>
                          <a:ea typeface="ＭＳ Ｐゴシック" charset="-128"/>
                        </a:rPr>
                        <a:t>50</a:t>
                      </a:r>
                    </a:p>
                  </a:txBody>
                  <a:tcPr marT="45734" marB="4573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2FAC6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buClr>
                          <a:srgbClr val="040F76"/>
                        </a:buClr>
                        <a:buSzPct val="75000"/>
                        <a:defRPr sz="28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buClr>
                          <a:srgbClr val="040F76"/>
                        </a:buClr>
                        <a:buSzPct val="70000"/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2pPr>
                      <a:lvl3pPr marL="1143000" indent="-228600" eaLnBrk="0" hangingPunct="0">
                        <a:buClr>
                          <a:srgbClr val="040F76"/>
                        </a:buClr>
                        <a:buSzPct val="75000"/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3pPr>
                      <a:lvl4pPr marL="1600200" indent="-228600" eaLnBrk="0" hangingPunct="0">
                        <a:buClr>
                          <a:srgbClr val="040F76"/>
                        </a:buClr>
                        <a:buSzPct val="70000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4pPr>
                      <a:lvl5pPr marL="2057400" indent="-228600" eaLnBrk="0" hangingPunct="0">
                        <a:buClr>
                          <a:srgbClr val="040F76"/>
                        </a:buClr>
                        <a:buSzPct val="75000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40F76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40F76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40F76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40F76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alt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Courier New" charset="0"/>
                          <a:ea typeface="ＭＳ Ｐゴシック" charset="-128"/>
                        </a:rPr>
                        <a:t>100</a:t>
                      </a:r>
                      <a:r>
                        <a:rPr kumimoji="0" lang="en-US" alt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charset="0"/>
                          <a:ea typeface="ＭＳ Ｐゴシック" charset="-128"/>
                        </a:rPr>
                        <a:t> ,  </a:t>
                      </a:r>
                      <a:r>
                        <a:rPr kumimoji="0" lang="en-US" alt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ourier New" charset="0"/>
                          <a:ea typeface="ＭＳ Ｐゴシック" charset="-128"/>
                        </a:rPr>
                        <a:t>80</a:t>
                      </a:r>
                    </a:p>
                  </a:txBody>
                  <a:tcPr marT="45734" marB="4573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91514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>
                      <a:lvl1pPr eaLnBrk="0" hangingPunct="0">
                        <a:buClr>
                          <a:srgbClr val="040F76"/>
                        </a:buClr>
                        <a:buSzPct val="75000"/>
                        <a:defRPr sz="28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buClr>
                          <a:srgbClr val="040F76"/>
                        </a:buClr>
                        <a:buSzPct val="70000"/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2pPr>
                      <a:lvl3pPr marL="1143000" indent="-228600" eaLnBrk="0" hangingPunct="0">
                        <a:buClr>
                          <a:srgbClr val="040F76"/>
                        </a:buClr>
                        <a:buSzPct val="75000"/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3pPr>
                      <a:lvl4pPr marL="1600200" indent="-228600" eaLnBrk="0" hangingPunct="0">
                        <a:buClr>
                          <a:srgbClr val="040F76"/>
                        </a:buClr>
                        <a:buSzPct val="70000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4pPr>
                      <a:lvl5pPr marL="2057400" indent="-228600" eaLnBrk="0" hangingPunct="0">
                        <a:buClr>
                          <a:srgbClr val="040F76"/>
                        </a:buClr>
                        <a:buSzPct val="75000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40F76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40F76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40F76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40F76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alt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Verdana" charset="0"/>
                          <a:ea typeface="ＭＳ Ｐゴシック" charset="-128"/>
                        </a:rPr>
                        <a:t>G</a:t>
                      </a:r>
                    </a:p>
                  </a:txBody>
                  <a:tcPr marT="45734" marB="45734" anchor="ctr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buClr>
                          <a:srgbClr val="040F76"/>
                        </a:buClr>
                        <a:buSzPct val="75000"/>
                        <a:defRPr sz="28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buClr>
                          <a:srgbClr val="040F76"/>
                        </a:buClr>
                        <a:buSzPct val="70000"/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2pPr>
                      <a:lvl3pPr marL="1143000" indent="-228600" eaLnBrk="0" hangingPunct="0">
                        <a:buClr>
                          <a:srgbClr val="040F76"/>
                        </a:buClr>
                        <a:buSzPct val="75000"/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3pPr>
                      <a:lvl4pPr marL="1600200" indent="-228600" eaLnBrk="0" hangingPunct="0">
                        <a:buClr>
                          <a:srgbClr val="040F76"/>
                        </a:buClr>
                        <a:buSzPct val="70000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4pPr>
                      <a:lvl5pPr marL="2057400" indent="-228600" eaLnBrk="0" hangingPunct="0">
                        <a:buClr>
                          <a:srgbClr val="040F76"/>
                        </a:buClr>
                        <a:buSzPct val="75000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40F76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40F76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40F76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40F76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alt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charset="0"/>
                          <a:ea typeface="ＭＳ Ｐゴシック" charset="-128"/>
                        </a:rPr>
                        <a:t> </a:t>
                      </a:r>
                      <a:r>
                        <a:rPr kumimoji="0" lang="en-US" alt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Courier New" charset="0"/>
                          <a:ea typeface="ＭＳ Ｐゴシック" charset="-128"/>
                        </a:rPr>
                        <a:t>60</a:t>
                      </a:r>
                      <a:r>
                        <a:rPr kumimoji="0" lang="en-US" alt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charset="0"/>
                          <a:ea typeface="ＭＳ Ｐゴシック" charset="-128"/>
                        </a:rPr>
                        <a:t> , </a:t>
                      </a:r>
                      <a:r>
                        <a:rPr kumimoji="0" lang="en-US" alt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folHlink"/>
                          </a:solidFill>
                          <a:effectLst/>
                          <a:latin typeface="Courier New" charset="0"/>
                          <a:ea typeface="ＭＳ Ｐゴシック" charset="-128"/>
                        </a:rPr>
                        <a:t>  </a:t>
                      </a:r>
                      <a:r>
                        <a:rPr kumimoji="0" lang="en-US" alt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ourier New" charset="0"/>
                          <a:ea typeface="ＭＳ Ｐゴシック" charset="-128"/>
                        </a:rPr>
                        <a:t>0</a:t>
                      </a:r>
                    </a:p>
                  </a:txBody>
                  <a:tcPr marT="45734" marB="4573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buClr>
                          <a:srgbClr val="040F76"/>
                        </a:buClr>
                        <a:buSzPct val="75000"/>
                        <a:defRPr sz="28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buClr>
                          <a:srgbClr val="040F76"/>
                        </a:buClr>
                        <a:buSzPct val="70000"/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2pPr>
                      <a:lvl3pPr marL="1143000" indent="-228600" eaLnBrk="0" hangingPunct="0">
                        <a:buClr>
                          <a:srgbClr val="040F76"/>
                        </a:buClr>
                        <a:buSzPct val="75000"/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3pPr>
                      <a:lvl4pPr marL="1600200" indent="-228600" eaLnBrk="0" hangingPunct="0">
                        <a:buClr>
                          <a:srgbClr val="040F76"/>
                        </a:buClr>
                        <a:buSzPct val="70000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4pPr>
                      <a:lvl5pPr marL="2057400" indent="-228600" eaLnBrk="0" hangingPunct="0">
                        <a:buClr>
                          <a:srgbClr val="040F76"/>
                        </a:buClr>
                        <a:buSzPct val="75000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40F76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40F76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40F76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40F76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alt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charset="0"/>
                          <a:ea typeface="ＭＳ Ｐゴシック" charset="-128"/>
                        </a:rPr>
                        <a:t> </a:t>
                      </a:r>
                      <a:r>
                        <a:rPr kumimoji="0" lang="en-US" alt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Courier New" charset="0"/>
                          <a:ea typeface="ＭＳ Ｐゴシック" charset="-128"/>
                        </a:rPr>
                        <a:t>60</a:t>
                      </a:r>
                      <a:r>
                        <a:rPr kumimoji="0" lang="en-US" alt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charset="0"/>
                          <a:ea typeface="ＭＳ Ｐゴシック" charset="-128"/>
                        </a:rPr>
                        <a:t> , </a:t>
                      </a:r>
                      <a:r>
                        <a:rPr kumimoji="0" lang="en-US" alt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ourier New" charset="0"/>
                          <a:ea typeface="ＭＳ Ｐゴシック" charset="-128"/>
                        </a:rPr>
                        <a:t>100</a:t>
                      </a:r>
                    </a:p>
                  </a:txBody>
                  <a:tcPr marT="45734" marB="4573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40728102"/>
      </p:ext>
    </p:extLst>
  </p:cSld>
  <p:clrMapOvr>
    <a:masterClrMapping/>
  </p:clrMapOvr>
</p:sld>
</file>

<file path=ppt/theme/theme1.xml><?xml version="1.0" encoding="utf-8"?>
<a:theme xmlns:a="http://schemas.openxmlformats.org/drawingml/2006/main" name="Viola template">
  <a:themeElements>
    <a:clrScheme name="Blue Warm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4A66AC"/>
      </a:accent1>
      <a:accent2>
        <a:srgbClr val="629DD1"/>
      </a:accent2>
      <a:accent3>
        <a:srgbClr val="297FD5"/>
      </a:accent3>
      <a:accent4>
        <a:srgbClr val="7F8FA9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Arial-Times New Roman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Times New Roman" panose="02020603050405020304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iola" id="{623AD44C-EE65-FE4C-87B1-13997D5D3EBA}" vid="{95DEBDB7-D69F-0244-98C4-0DBCB1AE07D2}"/>
    </a:ext>
  </a:extLst>
</a:theme>
</file>

<file path=ppt/theme/theme2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LEctures</Template>
  <TotalTime>7159</TotalTime>
  <Words>401</Words>
  <Application>Microsoft Macintosh PowerPoint</Application>
  <PresentationFormat>On-screen Show (16:9)</PresentationFormat>
  <Paragraphs>194</Paragraphs>
  <Slides>12</Slides>
  <Notes>12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21" baseType="lpstr">
      <vt:lpstr>ＭＳ Ｐゴシック</vt:lpstr>
      <vt:lpstr>Arial</vt:lpstr>
      <vt:lpstr>Courier New</vt:lpstr>
      <vt:lpstr>Lora</vt:lpstr>
      <vt:lpstr>Quattrocento Sans</vt:lpstr>
      <vt:lpstr>Times New Roman</vt:lpstr>
      <vt:lpstr>Verdana</vt:lpstr>
      <vt:lpstr>Wingdings</vt:lpstr>
      <vt:lpstr>Viola template</vt:lpstr>
      <vt:lpstr>Game 2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Managerial Economics</dc:title>
  <dc:creator>Mike S</dc:creator>
  <cp:lastModifiedBy>Shor, Mike</cp:lastModifiedBy>
  <cp:revision>146</cp:revision>
  <dcterms:created xsi:type="dcterms:W3CDTF">2017-10-16T01:28:23Z</dcterms:created>
  <dcterms:modified xsi:type="dcterms:W3CDTF">2025-02-03T15:53:04Z</dcterms:modified>
</cp:coreProperties>
</file>