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490" r:id="rId3"/>
    <p:sldId id="432" r:id="rId4"/>
    <p:sldId id="263" r:id="rId5"/>
    <p:sldId id="433" r:id="rId6"/>
    <p:sldId id="419" r:id="rId7"/>
    <p:sldId id="431" r:id="rId8"/>
    <p:sldId id="420" r:id="rId9"/>
    <p:sldId id="43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767"/>
  </p:normalViewPr>
  <p:slideViewPr>
    <p:cSldViewPr snapToGrid="0" snapToObjects="1">
      <p:cViewPr varScale="1">
        <p:scale>
          <a:sx n="148" d="100"/>
          <a:sy n="14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98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28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9BBE2B-113C-0F48-A420-73688A7C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  <p:sldLayoutId id="2147483674" r:id="rId4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5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Mixed Strategies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Cycles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746542" y="268413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3188" y="3999048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24482" y="1429307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293350" y="4643772"/>
            <a:ext cx="1946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595148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1955375" y="208793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951198" y="327141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377781" y="1483809"/>
            <a:ext cx="0" cy="2887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377781" y="4371263"/>
            <a:ext cx="345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377781" y="1483809"/>
            <a:ext cx="345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830168" y="1483809"/>
            <a:ext cx="0" cy="2887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072589" y="1483809"/>
            <a:ext cx="0" cy="2887454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3377781" y="2290840"/>
            <a:ext cx="3452387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79702" y="4319950"/>
            <a:ext cx="251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732088" y="4319950"/>
            <a:ext cx="251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812352" y="4321257"/>
            <a:ext cx="672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1/2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969773" y="4182950"/>
            <a:ext cx="251083" cy="37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Times New Roman" charset="0"/>
              </a:rPr>
              <a:t>0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621033" y="2065946"/>
            <a:ext cx="756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40F76"/>
                </a:solidFill>
                <a:latin typeface="Times New Roman" charset="0"/>
              </a:rPr>
              <a:t>9/10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938387" y="1358268"/>
            <a:ext cx="313854" cy="37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Times New Roman" charset="0"/>
              </a:rPr>
              <a:t>1</a:t>
            </a: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rot="5400000" flipV="1">
            <a:off x="5659103" y="4631135"/>
            <a:ext cx="0" cy="60547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rot="16200000" flipH="1" flipV="1">
            <a:off x="4490000" y="4627213"/>
            <a:ext cx="0" cy="60547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5851C-FB70-754D-863F-6A3D3618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AutoShape 64">
            <a:extLst>
              <a:ext uri="{FF2B5EF4-FFF2-40B4-BE49-F238E27FC236}">
                <a16:creationId xmlns:a16="http://schemas.microsoft.com/office/drawing/2014/main" id="{EF2B027F-8785-243A-25C0-78E59EE282F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42074" y="3876729"/>
            <a:ext cx="2094165" cy="409131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FF3A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sp>
        <p:nvSpPr>
          <p:cNvPr id="5" name="AutoShape 65">
            <a:extLst>
              <a:ext uri="{FF2B5EF4-FFF2-40B4-BE49-F238E27FC236}">
                <a16:creationId xmlns:a16="http://schemas.microsoft.com/office/drawing/2014/main" id="{39FC461B-51CD-3A5A-5B52-DFCC0CD8CA8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5259839" y="2860669"/>
            <a:ext cx="2328618" cy="456149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040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7" name="AutoShape 64">
            <a:extLst>
              <a:ext uri="{FF2B5EF4-FFF2-40B4-BE49-F238E27FC236}">
                <a16:creationId xmlns:a16="http://schemas.microsoft.com/office/drawing/2014/main" id="{9E0DA132-E80A-D22F-003E-F8C681A6569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057314" y="1630242"/>
            <a:ext cx="2094165" cy="409131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FF3A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sp>
        <p:nvSpPr>
          <p:cNvPr id="8" name="AutoShape 65">
            <a:extLst>
              <a:ext uri="{FF2B5EF4-FFF2-40B4-BE49-F238E27FC236}">
                <a16:creationId xmlns:a16="http://schemas.microsoft.com/office/drawing/2014/main" id="{AD660A4E-B09B-5401-59CD-B6DE192F94E9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2613047" y="2635878"/>
            <a:ext cx="2328618" cy="456149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040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3C5A1278-90A5-9C99-5148-E052E157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674" y="2157583"/>
            <a:ext cx="313854" cy="313854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567115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27">
            <a:extLst>
              <a:ext uri="{FF2B5EF4-FFF2-40B4-BE49-F238E27FC236}">
                <a16:creationId xmlns:a16="http://schemas.microsoft.com/office/drawing/2014/main" id="{203AF3DB-11A8-CB41-B3E2-6A3F57EEB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6528" y="2379964"/>
            <a:ext cx="1074059" cy="17694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</a:t>
            </a: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4C242BD5-83A1-544A-BE14-40DE9550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2FE24E1A-CD7E-2B47-8012-89A4EF54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021" y="4643772"/>
            <a:ext cx="157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B463B249-BD6B-6243-B963-C3578DCA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63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D49CBC-945E-484B-9ED7-B5337AAC4120}"/>
              </a:ext>
            </a:extLst>
          </p:cNvPr>
          <p:cNvGrpSpPr/>
          <p:nvPr/>
        </p:nvGrpSpPr>
        <p:grpSpPr>
          <a:xfrm>
            <a:off x="2938386" y="1358268"/>
            <a:ext cx="4044784" cy="3575605"/>
            <a:chOff x="2256600" y="1375230"/>
            <a:chExt cx="4306134" cy="3806636"/>
          </a:xfrm>
        </p:grpSpPr>
        <p:sp>
          <p:nvSpPr>
            <p:cNvPr id="82" name="Line 3">
              <a:extLst>
                <a:ext uri="{FF2B5EF4-FFF2-40B4-BE49-F238E27FC236}">
                  <a16:creationId xmlns:a16="http://schemas.microsoft.com/office/drawing/2014/main" id="{4E75CE02-C584-4643-A41E-FA16D385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4">
              <a:extLst>
                <a:ext uri="{FF2B5EF4-FFF2-40B4-BE49-F238E27FC236}">
                  <a16:creationId xmlns:a16="http://schemas.microsoft.com/office/drawing/2014/main" id="{14E1DE70-25BC-864A-99E0-65C312B6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4582904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">
              <a:extLst>
                <a:ext uri="{FF2B5EF4-FFF2-40B4-BE49-F238E27FC236}">
                  <a16:creationId xmlns:a16="http://schemas.microsoft.com/office/drawing/2014/main" id="{68C7D96C-C78C-624B-B267-0AF5F4435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1DBD26A7-0310-994B-BF43-A7136040C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9845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35ACABF3-0B6D-3D47-B5CA-C2558FE3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969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EE04F1E0-36E2-CC48-BE4F-113CCB27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428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9E042A3D-AB25-7346-9A56-73DECC83F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650" y="4529667"/>
              <a:ext cx="715600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1/2</a:t>
              </a:r>
            </a:p>
          </p:txBody>
        </p:sp>
        <p:sp>
          <p:nvSpPr>
            <p:cNvPr id="91" name="Text Box 14">
              <a:extLst>
                <a:ext uri="{FF2B5EF4-FFF2-40B4-BE49-F238E27FC236}">
                  <a16:creationId xmlns:a16="http://schemas.microsoft.com/office/drawing/2014/main" id="{CBD19062-9716-F64C-AA16-45B3FC8E1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014" y="4382424"/>
              <a:ext cx="267306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3" name="Text Box 16">
              <a:extLst>
                <a:ext uri="{FF2B5EF4-FFF2-40B4-BE49-F238E27FC236}">
                  <a16:creationId xmlns:a16="http://schemas.microsoft.com/office/drawing/2014/main" id="{6E1B915F-AF2B-B645-940A-AA3796462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600" y="1375230"/>
              <a:ext cx="334133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01BF8657-3A0D-0D48-90EE-78FD7ECAEF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53113" y="4859567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24">
              <a:extLst>
                <a:ext uri="{FF2B5EF4-FFF2-40B4-BE49-F238E27FC236}">
                  <a16:creationId xmlns:a16="http://schemas.microsoft.com/office/drawing/2014/main" id="{46D7C82A-B158-8F41-B246-E5759483F4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3908469" y="4855392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" name="Oval 29">
            <a:extLst>
              <a:ext uri="{FF2B5EF4-FFF2-40B4-BE49-F238E27FC236}">
                <a16:creationId xmlns:a16="http://schemas.microsoft.com/office/drawing/2014/main" id="{6EBC12C2-4A23-7345-8108-654841C0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606" y="2418681"/>
            <a:ext cx="313854" cy="313854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91EC9420-C714-8B46-BF93-F5E14D70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992" y="3313164"/>
            <a:ext cx="345238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Work:  	p=0.86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Monitor:  	q=0.94</a:t>
            </a:r>
          </a:p>
        </p:txBody>
      </p:sp>
      <p:sp>
        <p:nvSpPr>
          <p:cNvPr id="2" name="Oval 29">
            <a:extLst>
              <a:ext uri="{FF2B5EF4-FFF2-40B4-BE49-F238E27FC236}">
                <a16:creationId xmlns:a16="http://schemas.microsoft.com/office/drawing/2014/main" id="{CEF70170-6B84-8A9C-7149-405628EE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674" y="2157583"/>
            <a:ext cx="313854" cy="313854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C6CA9B00-BF71-BD83-CD1B-BAAFA45E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2" y="268413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E03C5ABF-9C04-4420-FA6F-2617556C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88" y="3999048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E571614B-8E2E-D7C5-838D-C5E3CED5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82" y="1429307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7B89A5C-D911-1EF6-8E4E-9D7565F120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375" y="208793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B57DBE92-3BEE-4FE1-F0CD-8E9E80A23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198" y="327141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588EF1EA-F4B7-FD3C-691B-865E7B62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033" y="2065946"/>
            <a:ext cx="756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40F76"/>
                </a:solidFill>
                <a:latin typeface="Times New Roman" charset="0"/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42391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Got away with shirking 	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100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one		</a:t>
            </a: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Got caught shirking 		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Nick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Pascal	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lvl="1">
              <a:tabLst>
                <a:tab pos="2743200" algn="l"/>
                <a:tab pos="3263900" algn="l"/>
                <a:tab pos="6232525" algn="r"/>
              </a:tabLst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Lucky to have monitored</a:t>
            </a:r>
          </a:p>
          <a:p>
            <a:pPr marL="0" indent="0">
              <a:buNone/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    (but probably don’t feel lucky) 	-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10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Artie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David</a:t>
            </a: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303276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should managers have done given that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86%</a:t>
            </a:r>
            <a:r>
              <a:rPr lang="en-US" altLang="en-US" dirty="0">
                <a:ea typeface="ＭＳ Ｐゴシック" panose="020B0600070205080204" pitchFamily="34" charset="-128"/>
              </a:rPr>
              <a:t> of employees work?</a:t>
            </a: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should workers have done given that they had a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94%</a:t>
            </a:r>
            <a:r>
              <a:rPr lang="en-US" altLang="en-US" dirty="0">
                <a:ea typeface="ＭＳ Ｐゴシック" panose="020B0600070205080204" pitchFamily="34" charset="-128"/>
              </a:rPr>
              <a:t> chance of being monitored?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Replies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managers: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Monitor:     90(0.86) -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10(0.14)	= 76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No Mon:  </a:t>
            </a:r>
            <a:r>
              <a:rPr lang="en-US" alt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100(0.86) - 100(0.14)	= 72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is a best reply</a:t>
            </a:r>
          </a:p>
          <a:p>
            <a:pPr lvl="1">
              <a:buFont typeface="Wingdings" pitchFamily="2" charset="2"/>
              <a:buNone/>
            </a:pPr>
            <a:endParaRPr lang="en-US" altLang="en-US" sz="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employees: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Work: 	   50(0.94)  +    50(0.06)	= 50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Shirk:	     0(0.94)  +  100(0.06)	=   6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is a best reply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Replies</a:t>
            </a: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Managers should </a:t>
            </a:r>
            <a:r>
              <a:rPr lang="en-US" altLang="en-US" b="1" dirty="0">
                <a:ea typeface="ＭＳ Ｐゴシック" panose="020B0600070205080204" pitchFamily="34" charset="-128"/>
              </a:rPr>
              <a:t>monitor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Employees should </a:t>
            </a:r>
            <a:r>
              <a:rPr lang="en-US" altLang="en-US" b="1" dirty="0">
                <a:ea typeface="ＭＳ Ｐゴシック" panose="020B0600070205080204" pitchFamily="34" charset="-128"/>
              </a:rPr>
              <a:t>work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Is this sustainable?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would happen next time?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Monitoring cost increases from 10 to 50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Monitoring decreased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from 94% to 54%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Shirking increased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from 14% to 47%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Monitoring Cost</a:t>
            </a:r>
          </a:p>
        </p:txBody>
      </p:sp>
    </p:spTree>
    <p:extLst>
      <p:ext uri="{BB962C8B-B14F-4D97-AF65-F5344CB8AC3E}">
        <p14:creationId xmlns:p14="http://schemas.microsoft.com/office/powerpoint/2010/main" val="3254098655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7371</TotalTime>
  <Words>251</Words>
  <Application>Microsoft Macintosh PowerPoint</Application>
  <PresentationFormat>On-screen Show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Lora</vt:lpstr>
      <vt:lpstr>Quattrocento Sans</vt:lpstr>
      <vt:lpstr>Times New Roman</vt:lpstr>
      <vt:lpstr>Verdana</vt:lpstr>
      <vt:lpstr>Wingdings</vt:lpstr>
      <vt:lpstr>Viola template</vt:lpstr>
      <vt:lpstr>Game 5</vt:lpstr>
      <vt:lpstr>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177</cp:revision>
  <dcterms:created xsi:type="dcterms:W3CDTF">2017-10-16T01:28:23Z</dcterms:created>
  <dcterms:modified xsi:type="dcterms:W3CDTF">2025-03-03T17:03:01Z</dcterms:modified>
</cp:coreProperties>
</file>