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63" r:id="rId3"/>
    <p:sldId id="434" r:id="rId4"/>
    <p:sldId id="435" r:id="rId5"/>
    <p:sldId id="436" r:id="rId6"/>
    <p:sldId id="438" r:id="rId7"/>
    <p:sldId id="419" r:id="rId8"/>
    <p:sldId id="431" r:id="rId9"/>
    <p:sldId id="420" r:id="rId10"/>
    <p:sldId id="439" r:id="rId11"/>
    <p:sldId id="437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A01"/>
    <a:srgbClr val="000099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44"/>
    <p:restoredTop sz="94924"/>
  </p:normalViewPr>
  <p:slideViewPr>
    <p:cSldViewPr snapToGrid="0" snapToObjects="1">
      <p:cViewPr>
        <p:scale>
          <a:sx n="106" d="100"/>
          <a:sy n="106" d="100"/>
        </p:scale>
        <p:origin x="-26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82802-2233-5EF7-6ED9-4448D2D4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B3DDBDBB-8EF6-29A4-7A06-35330820C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86F73679-B9E9-B440-696A-1EE67E6A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D3E4E62-2EF1-D64D-E3B4-C3F48A2DE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9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0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7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38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4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7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Repeated Games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2510-2E9B-CFF7-991E-ED5A9F762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B7741345-0929-F8CA-A2FE-E28D9D6FE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5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Jake		      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–13</a:t>
            </a:r>
          </a:p>
          <a:p>
            <a:pPr marL="0" indent="0">
              <a:buNone/>
            </a:pPr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6B1379FE-41CA-3AAD-EBEA-E62CE2908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E8646E1-6ED3-1B3C-AB8F-110CD175D721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83040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587C1-D877-EA43-AF4E-5AC375502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6B47A01-41CB-F248-ADC4-4B20E3A223EB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The Flip Side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840713-DD9C-7946-9B7F-C58D32F2B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my evil opponents did against the class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(best to worst)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Tit-for-Tat		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F N P C</a:t>
            </a: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Grim Trigger Strategy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   N P C 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Equilibrium (Cheater)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          C 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Tit-for-Two-Tat	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F N       </a:t>
            </a:r>
            <a:r>
              <a:rPr lang="en-US" altLang="en-US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Random				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             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947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Tit-for-Tat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Tit-for-Two-Tat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Grim Trigger Strategy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Random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Equilibrium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Opponent “Personalities”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Tit-for-Tat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Cooperate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	Defect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Tit-for-Two-Tat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Cooperate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	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Defect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twice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Grim Trigger Strategy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Cooperate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	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Defect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 forever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Random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Flip a coin:          Heads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Cooperate /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Tails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Defect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Equilibrium	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Defect, Defect, and then Defect some more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Opponent “Personalities”</a:t>
            </a:r>
          </a:p>
        </p:txBody>
      </p:sp>
    </p:spTree>
    <p:extLst>
      <p:ext uri="{BB962C8B-B14F-4D97-AF65-F5344CB8AC3E}">
        <p14:creationId xmlns:p14="http://schemas.microsoft.com/office/powerpoint/2010/main" val="23801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                             maximum      minimum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Tit-for-Tat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+0.8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Tit-for-Two-Tat	  </a:t>
            </a:r>
            <a:r>
              <a:rPr lang="en-US" altLang="en-US" b="1" dirty="0">
                <a:ea typeface="ＭＳ Ｐゴシック" panose="020B0600070205080204" pitchFamily="34" charset="-128"/>
              </a:rPr>
              <a:t>25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+0.2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+1.6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Grim Trigger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+0.8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Random		  </a:t>
            </a:r>
            <a:r>
              <a:rPr lang="en-US" altLang="en-US" b="1" dirty="0">
                <a:ea typeface="ＭＳ Ｐゴシック" panose="020B0600070205080204" pitchFamily="34" charset="-128"/>
              </a:rPr>
              <a:t>20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 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10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Equilibrium		 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10</a:t>
            </a:r>
            <a:r>
              <a:rPr lang="en-US" altLang="en-US" u="sng" dirty="0">
                <a:ea typeface="ＭＳ Ｐゴシック" panose="020B0600070205080204" pitchFamily="34" charset="-128"/>
              </a:rPr>
              <a:t>		   </a:t>
            </a:r>
            <a:r>
              <a:rPr lang="en-US" altLang="en-US" sz="11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0            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  </a:t>
            </a:r>
            <a:r>
              <a:rPr lang="en-US" altLang="en-US" b="1" dirty="0">
                <a:ea typeface="ＭＳ Ｐゴシック" panose="020B0600070205080204" pitchFamily="34" charset="-128"/>
              </a:rPr>
              <a:t>95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+1.0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40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+3.2</a:t>
            </a:r>
            <a:r>
              <a:rPr lang="en-US" altLang="en-US" b="1" dirty="0">
                <a:ea typeface="ＭＳ Ｐゴシック" panose="020B0600070205080204" pitchFamily="34" charset="-128"/>
              </a:rPr>
              <a:t>			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Highest / Lowest Payoffs</a:t>
            </a:r>
          </a:p>
        </p:txBody>
      </p:sp>
    </p:spTree>
    <p:extLst>
      <p:ext uri="{BB962C8B-B14F-4D97-AF65-F5344CB8AC3E}">
        <p14:creationId xmlns:p14="http://schemas.microsoft.com/office/powerpoint/2010/main" val="402532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                             maximum      Tit-for-Tat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Tit-for-Tat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Tit-for-Two-Tat	  </a:t>
            </a:r>
            <a:r>
              <a:rPr lang="en-US" altLang="en-US" b="1" dirty="0">
                <a:ea typeface="ＭＳ Ｐゴシック" panose="020B0600070205080204" pitchFamily="34" charset="-128"/>
              </a:rPr>
              <a:t>25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+0.2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Grim Trigger	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20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+0.4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Random		  </a:t>
            </a:r>
            <a:r>
              <a:rPr lang="en-US" altLang="en-US" b="1" dirty="0">
                <a:ea typeface="ＭＳ Ｐゴシック" panose="020B0600070205080204" pitchFamily="34" charset="-128"/>
              </a:rPr>
              <a:t>20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 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15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ea typeface="ＭＳ Ｐゴシック" panose="020B0600070205080204" pitchFamily="34" charset="-128"/>
              </a:rPr>
              <a:t>(avg)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Equilibrium		 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10</a:t>
            </a:r>
            <a:r>
              <a:rPr lang="en-US" altLang="en-US" u="sng" dirty="0">
                <a:ea typeface="ＭＳ Ｐゴシック" panose="020B0600070205080204" pitchFamily="34" charset="-128"/>
              </a:rPr>
              <a:t>		 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10  </a:t>
            </a:r>
            <a:r>
              <a:rPr lang="en-US" altLang="en-US" sz="8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-</a:t>
            </a:r>
            <a:r>
              <a:rPr lang="en-US" altLang="en-US" sz="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0.4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    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  </a:t>
            </a:r>
            <a:r>
              <a:rPr lang="en-US" altLang="en-US" b="1" dirty="0">
                <a:ea typeface="ＭＳ Ｐゴシック" panose="020B0600070205080204" pitchFamily="34" charset="-128"/>
              </a:rPr>
              <a:t>95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+1.0</a:t>
            </a:r>
            <a:r>
              <a:rPr lang="en-US" altLang="en-US" dirty="0">
                <a:ea typeface="ＭＳ Ｐゴシック" panose="020B0600070205080204" pitchFamily="34" charset="-128"/>
              </a:rPr>
              <a:t>	  </a:t>
            </a:r>
            <a:r>
              <a:rPr lang="en-US" altLang="en-US" b="1" dirty="0">
                <a:ea typeface="ＭＳ Ｐゴシック" panose="020B0600070205080204" pitchFamily="34" charset="-128"/>
              </a:rPr>
              <a:t>85  </a:t>
            </a:r>
            <a:r>
              <a:rPr lang="en-US" altLang="en-US" sz="1800" dirty="0">
                <a:ea typeface="ＭＳ Ｐゴシック" panose="020B0600070205080204" pitchFamily="34" charset="-128"/>
              </a:rPr>
              <a:t>+0.8</a:t>
            </a:r>
            <a:r>
              <a:rPr lang="en-US" altLang="en-US" b="1" dirty="0">
                <a:ea typeface="ＭＳ Ｐゴシック" panose="020B0600070205080204" pitchFamily="34" charset="-128"/>
              </a:rPr>
              <a:t>			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Highest / Lowest Payoffs</a:t>
            </a:r>
          </a:p>
        </p:txBody>
      </p:sp>
    </p:spTree>
    <p:extLst>
      <p:ext uri="{BB962C8B-B14F-4D97-AF65-F5344CB8AC3E}">
        <p14:creationId xmlns:p14="http://schemas.microsoft.com/office/powerpoint/2010/main" val="325250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C9FA7-896C-993C-562A-B5BDC7C57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57" y="1073832"/>
            <a:ext cx="7772400" cy="4069668"/>
          </a:xfrm>
          <a:prstGeom prst="rect">
            <a:avLst/>
          </a:prstGeom>
        </p:spPr>
      </p:pic>
      <p:sp>
        <p:nvSpPr>
          <p:cNvPr id="11" name="Text Box 22">
            <a:extLst>
              <a:ext uri="{FF2B5EF4-FFF2-40B4-BE49-F238E27FC236}">
                <a16:creationId xmlns:a16="http://schemas.microsoft.com/office/drawing/2014/main" id="{2A6CDDAB-1DFE-E54B-A9CF-037DE8E4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810" y="1454797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Verdana" panose="020B0604030504040204" pitchFamily="34" charset="0"/>
              </a:rPr>
              <a:t>Random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E67D099C-CF8A-394E-9823-C7B1CD19A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636" y="1462153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Verdana" panose="020B0604030504040204" pitchFamily="34" charset="0"/>
              </a:rPr>
              <a:t>Tit-for-tat</a:t>
            </a:r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6D1CB55C-A68D-154E-A259-EB26E110E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6679" y="1888958"/>
            <a:ext cx="23354" cy="794084"/>
          </a:xfrm>
          <a:prstGeom prst="line">
            <a:avLst/>
          </a:prstGeom>
          <a:noFill/>
          <a:ln w="38100">
            <a:solidFill>
              <a:srgbClr val="7030A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0C6E5BA4-EFDD-4D48-95A5-0CD63BC53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8625" y="1888958"/>
            <a:ext cx="0" cy="1089020"/>
          </a:xfrm>
          <a:prstGeom prst="line">
            <a:avLst/>
          </a:prstGeom>
          <a:noFill/>
          <a:ln w="38100">
            <a:solidFill>
              <a:srgbClr val="7030A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690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Score between 0 and 100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close are you to one of these two benchmarks?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Random: 	61 (low) 		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0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Tit-for-tat:	86 (high)		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100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(Note: </a:t>
            </a:r>
            <a:r>
              <a:rPr lang="en-US" altLang="en-US" i="1" dirty="0">
                <a:ea typeface="ＭＳ Ｐゴシック" panose="020B0600070205080204" pitchFamily="34" charset="-128"/>
                <a:sym typeface="Wingdings" pitchFamily="2" charset="2"/>
              </a:rPr>
              <a:t>always defect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earns 64  12)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Grading on a Curve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Jack			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106</a:t>
            </a:r>
          </a:p>
          <a:p>
            <a:pPr marL="0" indent="0">
              <a:buNone/>
            </a:pPr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John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 	  	  	103</a:t>
            </a:r>
          </a:p>
          <a:p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Marta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 	  	  	100</a:t>
            </a:r>
          </a:p>
          <a:p>
            <a:endParaRPr lang="en-US" altLang="en-US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Highest Scores</a:t>
            </a:r>
          </a:p>
        </p:txBody>
      </p:sp>
    </p:spTree>
    <p:extLst>
      <p:ext uri="{BB962C8B-B14F-4D97-AF65-F5344CB8AC3E}">
        <p14:creationId xmlns:p14="http://schemas.microsoft.com/office/powerpoint/2010/main" val="43787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5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Shanmathi			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0</a:t>
            </a:r>
          </a:p>
          <a:p>
            <a:endParaRPr lang="en-US" altLang="en-US" sz="11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Landon			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4</a:t>
            </a:r>
          </a:p>
          <a:p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Naichka</a:t>
            </a:r>
            <a:r>
              <a:rPr lang="en-US" altLang="en-US" sz="1100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 	  	  	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4</a:t>
            </a:r>
          </a:p>
          <a:p>
            <a:pPr marL="0" indent="0">
              <a:buNone/>
            </a:pPr>
            <a:endParaRPr lang="en-US" altLang="en-US" sz="11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3510520075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7388</TotalTime>
  <Words>430</Words>
  <Application>Microsoft Macintosh PowerPoint</Application>
  <PresentationFormat>On-screen Show (16:9)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189</cp:revision>
  <dcterms:created xsi:type="dcterms:W3CDTF">2017-10-16T01:28:23Z</dcterms:created>
  <dcterms:modified xsi:type="dcterms:W3CDTF">2026-03-25T16:46:31Z</dcterms:modified>
</cp:coreProperties>
</file>