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63" r:id="rId3"/>
    <p:sldId id="434" r:id="rId4"/>
    <p:sldId id="435" r:id="rId5"/>
    <p:sldId id="436" r:id="rId6"/>
    <p:sldId id="419" r:id="rId7"/>
    <p:sldId id="431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FF3A01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98"/>
    <p:restoredTop sz="94868"/>
  </p:normalViewPr>
  <p:slideViewPr>
    <p:cSldViewPr snapToGrid="0" snapToObjects="1">
      <p:cViewPr varScale="1">
        <p:scale>
          <a:sx n="66" d="100"/>
          <a:sy n="66" d="100"/>
        </p:scale>
        <p:origin x="184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89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0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7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0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2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8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Option Value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 marL="350838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Enter Alone</a:t>
            </a:r>
          </a:p>
          <a:p>
            <a:pPr marL="350838" lvl="2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Success:	300-100 	=  200</a:t>
            </a:r>
          </a:p>
          <a:p>
            <a:pPr marL="350838" lvl="2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Failure	    </a:t>
            </a:r>
            <a:r>
              <a:rPr lang="en-US" altLang="en-US" sz="3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0-100	= -100	          </a:t>
            </a:r>
            <a:r>
              <a:rPr lang="en-US" altLang="en-US" sz="2400" dirty="0">
                <a:solidFill>
                  <a:srgbClr val="040F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dirty="0">
              <a:solidFill>
                <a:srgbClr val="040F7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0838" lvl="2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endParaRPr lang="en-US" altLang="en-US" sz="400" dirty="0">
              <a:solidFill>
                <a:srgbClr val="040F7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Both Enter</a:t>
            </a:r>
          </a:p>
          <a:p>
            <a:pPr marL="350838" lvl="2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Success:	200-100 	=  100</a:t>
            </a:r>
          </a:p>
          <a:p>
            <a:pPr marL="350838" lvl="2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Failure:	    </a:t>
            </a:r>
            <a:r>
              <a:rPr lang="en-US" altLang="en-US" sz="3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0-100	= -100	</a:t>
            </a:r>
            <a:r>
              <a:rPr lang="en-US" altLang="en-US" sz="2400" dirty="0">
                <a:solidFill>
                  <a:srgbClr val="040F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dirty="0">
              <a:solidFill>
                <a:srgbClr val="040F7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0838" lvl="2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endParaRPr lang="en-US" altLang="en-US" sz="400" dirty="0">
              <a:solidFill>
                <a:srgbClr val="040F7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 Not Enter</a:t>
            </a:r>
          </a:p>
          <a:p>
            <a:pPr marL="350838" lvl="2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Success:	150-100 	=  50</a:t>
            </a:r>
          </a:p>
          <a:p>
            <a:pPr marL="350838" lvl="2" indent="-339725">
              <a:lnSpc>
                <a:spcPct val="80000"/>
              </a:lnSpc>
              <a:tabLst>
                <a:tab pos="906463" algn="l"/>
                <a:tab pos="2732088" algn="l"/>
                <a:tab pos="4568825" algn="l"/>
                <a:tab pos="63944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Failure:		=  0	</a:t>
            </a:r>
            <a:r>
              <a:rPr lang="en-US" altLang="en-US" sz="2400" dirty="0">
                <a:solidFill>
                  <a:srgbClr val="040F7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dirty="0">
              <a:solidFill>
                <a:srgbClr val="040F7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Possible Outcomes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Game of Chicken</a:t>
            </a: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Commitment has higher upside, higher risk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The Game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3F54D81-A6A2-3D45-9F52-98228E03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95475"/>
            <a:ext cx="250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panose="020B0604030504040204" pitchFamily="34" charset="0"/>
              </a:rPr>
              <a:t>Firm 2</a:t>
            </a:r>
          </a:p>
        </p:txBody>
      </p:sp>
      <p:graphicFrame>
        <p:nvGraphicFramePr>
          <p:cNvPr id="7" name="Group 5">
            <a:extLst>
              <a:ext uri="{FF2B5EF4-FFF2-40B4-BE49-F238E27FC236}">
                <a16:creationId xmlns:a16="http://schemas.microsoft.com/office/drawing/2014/main" id="{49E9CF24-E5BD-2F44-AE38-08DA82637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88303"/>
              </p:ext>
            </p:extLst>
          </p:nvPr>
        </p:nvGraphicFramePr>
        <p:xfrm>
          <a:off x="990600" y="1897125"/>
          <a:ext cx="7772400" cy="1554192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Enter</a:t>
                      </a:r>
                    </a:p>
                  </a:txBody>
                  <a:tcPr marT="45672" marB="4567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Wait</a:t>
                      </a:r>
                    </a:p>
                  </a:txBody>
                  <a:tcPr marT="45672" marB="4567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Firm 1</a:t>
                      </a:r>
                    </a:p>
                  </a:txBody>
                  <a:tcPr marT="45672" marB="456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Enter</a:t>
                      </a:r>
                    </a:p>
                  </a:txBody>
                  <a:tcPr marT="45672" marB="4567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Wait</a:t>
                      </a:r>
                    </a:p>
                  </a:txBody>
                  <a:tcPr marT="45672" marB="4567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tabLst>
                <a:tab pos="2574925" algn="r"/>
                <a:tab pos="2968625" algn="l"/>
                <a:tab pos="3995738" algn="ctr"/>
                <a:tab pos="6062663" algn="ct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Enter:	19	(59%)</a:t>
            </a:r>
          </a:p>
          <a:p>
            <a:pPr>
              <a:tabLst>
                <a:tab pos="2574925" algn="r"/>
                <a:tab pos="2968625" algn="l"/>
                <a:tab pos="3995738" algn="ctr"/>
                <a:tab pos="6062663" algn="ct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Wait:	13	(41%)</a:t>
            </a:r>
          </a:p>
          <a:p>
            <a:pPr>
              <a:buFont typeface="Wingdings" pitchFamily="2" charset="2"/>
              <a:buNone/>
              <a:tabLst>
                <a:tab pos="2574925" algn="r"/>
                <a:tab pos="2968625" algn="l"/>
                <a:tab pos="3995738" algn="ctr"/>
                <a:tab pos="6062663" algn="ctr"/>
              </a:tabLst>
            </a:pPr>
            <a:r>
              <a:rPr lang="en-US" altLang="en-US" sz="1600" dirty="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Wingdings" pitchFamily="2" charset="2"/>
              <a:buNone/>
              <a:tabLst>
                <a:tab pos="2574925" algn="r"/>
                <a:tab pos="2968625" algn="l"/>
                <a:tab pos="3995738" algn="ctr"/>
                <a:tab pos="6062663" algn="ctr"/>
              </a:tabLst>
            </a:pPr>
            <a:r>
              <a:rPr lang="en-US" altLang="en-US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u="sng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Enters:	    	      success           failure</a:t>
            </a:r>
          </a:p>
          <a:p>
            <a:pPr>
              <a:tabLst>
                <a:tab pos="2574925" algn="r"/>
                <a:tab pos="2968625" algn="l"/>
                <a:tab pos="3995738" algn="ctr"/>
                <a:tab pos="5940425" algn="ct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Both 	(5):		4	1</a:t>
            </a:r>
          </a:p>
          <a:p>
            <a:pPr>
              <a:tabLst>
                <a:tab pos="2574925" algn="r"/>
                <a:tab pos="2968625" algn="l"/>
                <a:tab pos="3995738" algn="ctr"/>
                <a:tab pos="5940425" algn="ct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One 	(9):		4	5 </a:t>
            </a:r>
          </a:p>
          <a:p>
            <a:pPr>
              <a:tabLst>
                <a:tab pos="2574925" algn="r"/>
                <a:tab pos="2968625" algn="l"/>
                <a:tab pos="3995738" algn="ctr"/>
                <a:tab pos="5940425" algn="ct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Neither 	  (2):   	</a:t>
            </a:r>
            <a:r>
              <a:rPr lang="en-US" altLang="en-US" u="sng" dirty="0">
                <a:ea typeface="ＭＳ Ｐゴシック" panose="020B0600070205080204" pitchFamily="34" charset="-128"/>
              </a:rPr>
              <a:t>	1	1 	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tabLst>
                <a:tab pos="2574925" algn="r"/>
                <a:tab pos="2968625" algn="l"/>
                <a:tab pos="3995738" algn="ctr"/>
                <a:tab pos="5940425" algn="ct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				9	7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</p:spTree>
    <p:extLst>
      <p:ext uri="{BB962C8B-B14F-4D97-AF65-F5344CB8AC3E}">
        <p14:creationId xmlns:p14="http://schemas.microsoft.com/office/powerpoint/2010/main" val="402532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 marL="350838" indent="-350838">
              <a:tabLst>
                <a:tab pos="906463" algn="l"/>
                <a:tab pos="2278063" algn="l"/>
                <a:tab pos="4160838" algn="r"/>
                <a:tab pos="4568825" algn="l"/>
                <a:tab pos="5249863" algn="r"/>
                <a:tab pos="650875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Enter					</a:t>
            </a: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47</a:t>
            </a: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50838" lvl="2" indent="-350838">
              <a:tabLst>
                <a:tab pos="906463" algn="l"/>
                <a:tab pos="2278063" algn="l"/>
                <a:tab pos="4160838" algn="r"/>
                <a:tab pos="4568825" algn="l"/>
                <a:tab pos="5249863" algn="r"/>
                <a:tab pos="65087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Alone	Succeed	 200		  4</a:t>
            </a:r>
          </a:p>
          <a:p>
            <a:pPr marL="350838" lvl="2" indent="-350838">
              <a:tabLst>
                <a:tab pos="906463" algn="l"/>
                <a:tab pos="2278063" algn="l"/>
                <a:tab pos="4160838" algn="r"/>
                <a:tab pos="4568825" algn="l"/>
                <a:tab pos="5249863" algn="r"/>
                <a:tab pos="65087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Together	Succeed	 100		8</a:t>
            </a:r>
          </a:p>
          <a:p>
            <a:pPr marL="350838" lvl="2" indent="-350838">
              <a:tabLst>
                <a:tab pos="906463" algn="l"/>
                <a:tab pos="2278063" algn="l"/>
                <a:tab pos="4160838" algn="r"/>
                <a:tab pos="4568825" algn="l"/>
                <a:tab pos="5249863" algn="r"/>
                <a:tab pos="65087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	Fail	-100		7</a:t>
            </a:r>
          </a:p>
          <a:p>
            <a:pPr marL="350838" indent="-350838">
              <a:tabLst>
                <a:tab pos="906463" algn="l"/>
                <a:tab pos="2278063" algn="l"/>
                <a:tab pos="4160838" algn="r"/>
                <a:tab pos="4568825" algn="l"/>
                <a:tab pos="5249863" algn="r"/>
                <a:tab pos="650875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Wait					</a:t>
            </a: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23</a:t>
            </a:r>
          </a:p>
          <a:p>
            <a:pPr marL="350838" lvl="2" indent="-350838">
              <a:tabLst>
                <a:tab pos="906463" algn="l"/>
                <a:tab pos="2278063" algn="l"/>
                <a:tab pos="4160838" algn="r"/>
                <a:tab pos="4568825" algn="l"/>
                <a:tab pos="5249863" algn="r"/>
                <a:tab pos="65087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 		Succeed	50		6</a:t>
            </a:r>
          </a:p>
          <a:p>
            <a:pPr marL="350838" lvl="2" indent="-350838">
              <a:tabLst>
                <a:tab pos="906463" algn="l"/>
                <a:tab pos="2278063" algn="l"/>
                <a:tab pos="4160838" algn="r"/>
                <a:tab pos="4568825" algn="l"/>
                <a:tab pos="5249863" algn="r"/>
                <a:tab pos="6508750" algn="r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			Fail	0		7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Profits</a:t>
            </a:r>
          </a:p>
        </p:txBody>
      </p:sp>
    </p:spTree>
    <p:extLst>
      <p:ext uri="{BB962C8B-B14F-4D97-AF65-F5344CB8AC3E}">
        <p14:creationId xmlns:p14="http://schemas.microsoft.com/office/powerpoint/2010/main" val="325250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Enter Alone, Succeed		200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Madison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Maya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Naichka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Reagan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Good Luck</a:t>
            </a:r>
          </a:p>
        </p:txBody>
      </p:sp>
    </p:spTree>
    <p:extLst>
      <p:ext uri="{BB962C8B-B14F-4D97-AF65-F5344CB8AC3E}">
        <p14:creationId xmlns:p14="http://schemas.microsoft.com/office/powerpoint/2010/main" val="2270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Bad Luck…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88FFEA-0B71-9747-8C9C-3E9A5AA0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465" y="1844516"/>
            <a:ext cx="298370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Cayden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Doug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Jack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Jake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3A95273-D21A-A247-965D-802FBADD1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222" y="1848326"/>
            <a:ext cx="298370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en-US" altLang="en-US" kern="0" dirty="0" err="1">
                <a:ea typeface="ＭＳ Ｐゴシック" panose="020B0600070205080204" pitchFamily="34" charset="-128"/>
              </a:rPr>
              <a:t>Jiantao</a:t>
            </a:r>
            <a:endParaRPr lang="en-US" altLang="en-US" kern="0" dirty="0">
              <a:ea typeface="ＭＳ Ｐゴシック" panose="020B0600070205080204" pitchFamily="34" charset="-128"/>
            </a:endParaRP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Marta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437876257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7487</TotalTime>
  <Words>272</Words>
  <Application>Microsoft Macintosh PowerPoint</Application>
  <PresentationFormat>On-screen Show (16:9)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Courier New</vt:lpstr>
      <vt:lpstr>Lora</vt:lpstr>
      <vt:lpstr>Quattrocento Sans</vt:lpstr>
      <vt:lpstr>Verdana</vt:lpstr>
      <vt:lpstr>Wingdings</vt:lpstr>
      <vt:lpstr>Viola template</vt:lpstr>
      <vt:lpstr>Game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198</cp:revision>
  <dcterms:created xsi:type="dcterms:W3CDTF">2017-10-16T01:28:23Z</dcterms:created>
  <dcterms:modified xsi:type="dcterms:W3CDTF">2026-04-06T16:11:26Z</dcterms:modified>
</cp:coreProperties>
</file>