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435" r:id="rId3"/>
    <p:sldId id="434" r:id="rId4"/>
    <p:sldId id="263" r:id="rId5"/>
    <p:sldId id="439" r:id="rId6"/>
    <p:sldId id="436" r:id="rId7"/>
    <p:sldId id="443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3A01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3"/>
    <p:restoredTop sz="94898"/>
  </p:normalViewPr>
  <p:slideViewPr>
    <p:cSldViewPr snapToGrid="0" snapToObjects="1">
      <p:cViewPr varScale="1">
        <p:scale>
          <a:sx n="79" d="100"/>
          <a:sy n="79" d="100"/>
        </p:scale>
        <p:origin x="200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5873-7377-CB19-5C5C-8C92E2BF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CE04C8FD-2474-12AB-4354-9DE1BC5DD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E3F66B1C-B36D-10CE-E6AD-10D1B255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B4084D1-D5C2-6EAA-479A-BB7A116FD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3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  <a:sym typeface="Lora"/>
              </a:rPr>
              <a:t>Game 9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Incentive Pay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Greatest Profit from inducing high effort:		$280K (unless using negative fixed)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Greatest Profit from inducing low effort:		$260K (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Using f=$100K, no bonus)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7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we want to induce high effort?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Carefully.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Don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’t give away the farm trying!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Profit Summary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sample responses: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</p:spTree>
    <p:extLst>
      <p:ext uri="{BB962C8B-B14F-4D97-AF65-F5344CB8AC3E}">
        <p14:creationId xmlns:p14="http://schemas.microsoft.com/office/powerpoint/2010/main" val="2380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Idea:	if I work hard, I earn $150.4 K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		(80% chance at $188 K)</a:t>
            </a:r>
          </a:p>
          <a:p>
            <a:pPr>
              <a:buFont typeface="Wingdings" pitchFamily="2" charset="2"/>
              <a:buNone/>
            </a:pPr>
            <a:r>
              <a:rPr lang="en-US" altLang="en-US" sz="300" dirty="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My profit = $150.4 K - $150 K =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$400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BUT: 	what if I don’t </a:t>
            </a:r>
            <a:r>
              <a:rPr lang="en-US" altLang="ja-JP" dirty="0">
                <a:ea typeface="ＭＳ Ｐゴシック" panose="020B0600070205080204" pitchFamily="34" charset="-128"/>
              </a:rPr>
              <a:t>work hard?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(60%) $188 K = $112.8 K</a:t>
            </a:r>
          </a:p>
          <a:p>
            <a:pPr>
              <a:buFont typeface="Wingdings" pitchFamily="2" charset="2"/>
              <a:buNone/>
            </a:pPr>
            <a:r>
              <a:rPr lang="en-US" altLang="en-US" sz="300" dirty="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My profit = $112.8 K - $100 K =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$12,800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Example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B1C22-F46D-0D4B-B097-EB95670A4869}"/>
              </a:ext>
            </a:extLst>
          </p:cNvPr>
          <p:cNvSpPr txBox="1"/>
          <p:nvPr/>
        </p:nvSpPr>
        <p:spPr>
          <a:xfrm>
            <a:off x="3909060" y="1158504"/>
            <a:ext cx="524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			f = 0, b = $188 K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 &lt; 250  so did not entice high effort	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Paying on average $100 + .6 ($150) = $190K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Overpaying for routine effort by $90K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EXPECTED PROFIT = </a:t>
            </a:r>
            <a:r>
              <a:rPr lang="en-US" altLang="en-US" b="1" dirty="0">
                <a:ea typeface="ＭＳ Ｐゴシック" panose="020B0600070205080204" pitchFamily="34" charset="-128"/>
              </a:rPr>
              <a:t>$170 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Example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3952A-8CF8-DC4A-D00E-741164F1BF0F}"/>
              </a:ext>
            </a:extLst>
          </p:cNvPr>
          <p:cNvSpPr txBox="1"/>
          <p:nvPr/>
        </p:nvSpPr>
        <p:spPr>
          <a:xfrm>
            <a:off x="3909060" y="1158504"/>
            <a:ext cx="524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		f = $100K, b = $150K</a:t>
            </a:r>
          </a:p>
        </p:txBody>
      </p:sp>
    </p:spTree>
    <p:extLst>
      <p:ext uri="{BB962C8B-B14F-4D97-AF65-F5344CB8AC3E}">
        <p14:creationId xmlns:p14="http://schemas.microsoft.com/office/powerpoint/2010/main" val="142636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 &lt; 250  so did not entice high effort	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Paying on average $200 + .6 ($100) = $260K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Overpaying for routine effort by $160K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EXPECTED PROFIT = </a:t>
            </a:r>
            <a:r>
              <a:rPr lang="en-US" altLang="en-US" b="1" dirty="0">
                <a:ea typeface="ＭＳ Ｐゴシック" panose="020B0600070205080204" pitchFamily="34" charset="-128"/>
              </a:rPr>
              <a:t>$100 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Example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1F69D-5DD4-31F8-A64F-F5A6872CFC16}"/>
              </a:ext>
            </a:extLst>
          </p:cNvPr>
          <p:cNvSpPr txBox="1"/>
          <p:nvPr/>
        </p:nvSpPr>
        <p:spPr>
          <a:xfrm>
            <a:off x="3909060" y="1158504"/>
            <a:ext cx="524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		f = $200K, b = $100K</a:t>
            </a:r>
          </a:p>
        </p:txBody>
      </p: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C1867-3AEF-D81E-89BB-D4FEF8E4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B0D4256B-5D1B-B6A3-9AFA-4ACB59749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the firm puts in routine effort: 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it gets .6($150) = </a:t>
            </a:r>
            <a:r>
              <a:rPr lang="en-US" altLang="en-US" b="1" dirty="0">
                <a:ea typeface="ＭＳ Ｐゴシック" panose="020B0600070205080204" pitchFamily="34" charset="-128"/>
              </a:rPr>
              <a:t>$90K</a:t>
            </a:r>
            <a:r>
              <a:rPr lang="en-US" altLang="en-US" dirty="0">
                <a:ea typeface="ＭＳ Ｐゴシック" panose="020B0600070205080204" pitchFamily="34" charset="-128"/>
              </a:rPr>
              <a:t>  but costs are </a:t>
            </a:r>
            <a:r>
              <a:rPr lang="en-US" altLang="en-US" b="1" dirty="0">
                <a:ea typeface="ＭＳ Ｐゴシック" panose="020B0600070205080204" pitchFamily="34" charset="-128"/>
              </a:rPr>
              <a:t>$100K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the firm puts in high effort: 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it gets: .8($150) = </a:t>
            </a:r>
            <a:r>
              <a:rPr lang="en-US" altLang="en-US" b="1" dirty="0">
                <a:ea typeface="ＭＳ Ｐゴシック" panose="020B0600070205080204" pitchFamily="34" charset="-128"/>
              </a:rPr>
              <a:t>$120K</a:t>
            </a:r>
            <a:r>
              <a:rPr lang="en-US" altLang="en-US" dirty="0">
                <a:ea typeface="ＭＳ Ｐゴシック" panose="020B0600070205080204" pitchFamily="34" charset="-128"/>
              </a:rPr>
              <a:t>  but costs are </a:t>
            </a:r>
            <a:r>
              <a:rPr lang="en-US" altLang="en-US" b="1" dirty="0">
                <a:ea typeface="ＭＳ Ｐゴシック" panose="020B0600070205080204" pitchFamily="34" charset="-128"/>
              </a:rPr>
              <a:t>$150K</a:t>
            </a:r>
          </a:p>
          <a:p>
            <a:pPr algn="ctr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The firm rejects the offer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AF50BDA7-4783-62E9-74E0-14D5C86CB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31D47F6-2C7D-176D-63FC-7A3D6F888DDC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Example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425ED-7123-BE9D-CE47-BECA00608462}"/>
              </a:ext>
            </a:extLst>
          </p:cNvPr>
          <p:cNvSpPr txBox="1"/>
          <p:nvPr/>
        </p:nvSpPr>
        <p:spPr>
          <a:xfrm>
            <a:off x="3909060" y="1158504"/>
            <a:ext cx="524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		  f = $0K, b = $150K</a:t>
            </a:r>
          </a:p>
        </p:txBody>
      </p:sp>
    </p:spTree>
    <p:extLst>
      <p:ext uri="{BB962C8B-B14F-4D97-AF65-F5344CB8AC3E}">
        <p14:creationId xmlns:p14="http://schemas.microsoft.com/office/powerpoint/2010/main" val="312877742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7446</TotalTime>
  <Words>345</Words>
  <Application>Microsoft Macintosh PowerPoint</Application>
  <PresentationFormat>On-screen Show (16:9)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200</cp:revision>
  <dcterms:created xsi:type="dcterms:W3CDTF">2017-10-16T01:28:23Z</dcterms:created>
  <dcterms:modified xsi:type="dcterms:W3CDTF">2026-04-09T20:40:28Z</dcterms:modified>
</cp:coreProperties>
</file>