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tiff" ContentType="image/tiff"/>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firstSlideNum="30" saveSubsetFonts="1" autoCompressPictures="0">
  <p:sldMasterIdLst>
    <p:sldMasterId id="2147483648" r:id="rId1"/>
  </p:sldMasterIdLst>
  <p:notesMasterIdLst>
    <p:notesMasterId r:id="rId31"/>
  </p:notesMasterIdLst>
  <p:sldIdLst>
    <p:sldId id="290" r:id="rId2"/>
    <p:sldId id="291" r:id="rId3"/>
    <p:sldId id="292" r:id="rId4"/>
    <p:sldId id="293" r:id="rId5"/>
    <p:sldId id="294" r:id="rId6"/>
    <p:sldId id="295" r:id="rId7"/>
    <p:sldId id="296" r:id="rId8"/>
    <p:sldId id="297" r:id="rId9"/>
    <p:sldId id="301" r:id="rId10"/>
    <p:sldId id="302" r:id="rId11"/>
    <p:sldId id="327" r:id="rId12"/>
    <p:sldId id="328" r:id="rId13"/>
    <p:sldId id="329" r:id="rId14"/>
    <p:sldId id="307" r:id="rId15"/>
    <p:sldId id="308" r:id="rId16"/>
    <p:sldId id="309" r:id="rId17"/>
    <p:sldId id="330" r:id="rId18"/>
    <p:sldId id="331" r:id="rId19"/>
    <p:sldId id="313" r:id="rId20"/>
    <p:sldId id="315" r:id="rId21"/>
    <p:sldId id="316" r:id="rId22"/>
    <p:sldId id="317" r:id="rId23"/>
    <p:sldId id="318" r:id="rId24"/>
    <p:sldId id="319" r:id="rId25"/>
    <p:sldId id="320" r:id="rId26"/>
    <p:sldId id="321" r:id="rId27"/>
    <p:sldId id="322" r:id="rId28"/>
    <p:sldId id="323" r:id="rId29"/>
    <p:sldId id="332" r:id="rId30"/>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3473"/>
    <p:restoredTop sz="94640"/>
  </p:normalViewPr>
  <p:slideViewPr>
    <p:cSldViewPr snapToGrid="0" snapToObjects="1">
      <p:cViewPr varScale="1">
        <p:scale>
          <a:sx n="82" d="100"/>
          <a:sy n="82" d="100"/>
        </p:scale>
        <p:origin x="168" y="816"/>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ableStyles" Target="tableStyles.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DB15481-CC13-7148-B2E3-3A00A445EA71}" type="datetimeFigureOut">
              <a:rPr lang="en-US" smtClean="0"/>
              <a:t>9/3/26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00EB013-C5E6-1F41-A6D1-141A76ED43B6}" type="slidenum">
              <a:rPr lang="en-US" smtClean="0"/>
              <a:t>‹#›</a:t>
            </a:fld>
            <a:endParaRPr lang="en-US"/>
          </a:p>
        </p:txBody>
      </p:sp>
    </p:spTree>
    <p:extLst>
      <p:ext uri="{BB962C8B-B14F-4D97-AF65-F5344CB8AC3E}">
        <p14:creationId xmlns:p14="http://schemas.microsoft.com/office/powerpoint/2010/main" val="49075401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00EB013-C5E6-1F41-A6D1-141A76ED43B6}" type="slidenum">
              <a:rPr lang="en-US" smtClean="0"/>
              <a:t>30</a:t>
            </a:fld>
            <a:endParaRPr lang="en-US"/>
          </a:p>
        </p:txBody>
      </p:sp>
    </p:spTree>
    <p:extLst>
      <p:ext uri="{BB962C8B-B14F-4D97-AF65-F5344CB8AC3E}">
        <p14:creationId xmlns:p14="http://schemas.microsoft.com/office/powerpoint/2010/main" val="18388070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00EB013-C5E6-1F41-A6D1-141A76ED43B6}" type="slidenum">
              <a:rPr lang="en-US" smtClean="0"/>
              <a:t>39</a:t>
            </a:fld>
            <a:endParaRPr lang="en-US"/>
          </a:p>
        </p:txBody>
      </p:sp>
    </p:spTree>
    <p:extLst>
      <p:ext uri="{BB962C8B-B14F-4D97-AF65-F5344CB8AC3E}">
        <p14:creationId xmlns:p14="http://schemas.microsoft.com/office/powerpoint/2010/main" val="270320488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8B541C9-3619-0E1E-B825-3C3308614BD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7789CEA-D9CF-73ED-F503-17186668313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163DBDC-37E2-D999-FA0A-141195ECFB1D}"/>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463E0430-E191-9987-F7F0-5E96F3E5968C}"/>
              </a:ext>
            </a:extLst>
          </p:cNvPr>
          <p:cNvSpPr>
            <a:spLocks noGrp="1"/>
          </p:cNvSpPr>
          <p:nvPr>
            <p:ph type="sldNum" sz="quarter" idx="5"/>
          </p:nvPr>
        </p:nvSpPr>
        <p:spPr/>
        <p:txBody>
          <a:bodyPr/>
          <a:lstStyle/>
          <a:p>
            <a:fld id="{500EB013-C5E6-1F41-A6D1-141A76ED43B6}" type="slidenum">
              <a:rPr lang="en-US" smtClean="0"/>
              <a:t>46</a:t>
            </a:fld>
            <a:endParaRPr lang="en-US"/>
          </a:p>
        </p:txBody>
      </p:sp>
    </p:spTree>
    <p:extLst>
      <p:ext uri="{BB962C8B-B14F-4D97-AF65-F5344CB8AC3E}">
        <p14:creationId xmlns:p14="http://schemas.microsoft.com/office/powerpoint/2010/main" val="407025507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00EB013-C5E6-1F41-A6D1-141A76ED43B6}" type="slidenum">
              <a:rPr lang="en-US" smtClean="0"/>
              <a:t>48</a:t>
            </a:fld>
            <a:endParaRPr lang="en-US"/>
          </a:p>
        </p:txBody>
      </p:sp>
    </p:spTree>
    <p:extLst>
      <p:ext uri="{BB962C8B-B14F-4D97-AF65-F5344CB8AC3E}">
        <p14:creationId xmlns:p14="http://schemas.microsoft.com/office/powerpoint/2010/main" val="269633906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00EB013-C5E6-1F41-A6D1-141A76ED43B6}" type="slidenum">
              <a:rPr lang="en-US" smtClean="0"/>
              <a:t>54</a:t>
            </a:fld>
            <a:endParaRPr lang="en-US"/>
          </a:p>
        </p:txBody>
      </p:sp>
    </p:spTree>
    <p:extLst>
      <p:ext uri="{BB962C8B-B14F-4D97-AF65-F5344CB8AC3E}">
        <p14:creationId xmlns:p14="http://schemas.microsoft.com/office/powerpoint/2010/main" val="212734361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r>
              <a:t>Artwork placeholder — the chart runs the full height of the right-hand area.</a:t>
            </a:r>
          </a:p>
        </p:txBody>
      </p:sp>
      <p:sp>
        <p:nvSpPr>
          <p:cNvPr id="4" name="Slide Number Placeholder 3"/>
          <p:cNvSpPr>
            <a:spLocks noGrp="1"/>
          </p:cNvSpPr>
          <p:nvPr>
            <p:ph type="sldNum" sz="quarter" idx="5"/>
          </p:nvPr>
        </p:nvSpPr>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8B3A7E1-31C6-0195-86AE-69D5925430B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80E59F8-89D4-EAE4-0193-B77C4D3FD8A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3A7F468-49DE-2BFF-CB7E-E83983602CB1}"/>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39B0DEC0-F521-55E8-9B78-883ABA8004F1}"/>
              </a:ext>
            </a:extLst>
          </p:cNvPr>
          <p:cNvSpPr>
            <a:spLocks noGrp="1"/>
          </p:cNvSpPr>
          <p:nvPr>
            <p:ph type="sldNum" sz="quarter" idx="5"/>
          </p:nvPr>
        </p:nvSpPr>
        <p:spPr/>
        <p:txBody>
          <a:bodyPr/>
          <a:lstStyle/>
          <a:p>
            <a:fld id="{500EB013-C5E6-1F41-A6D1-141A76ED43B6}" type="slidenum">
              <a:rPr lang="en-US" smtClean="0"/>
              <a:t>58</a:t>
            </a:fld>
            <a:endParaRPr lang="en-US"/>
          </a:p>
        </p:txBody>
      </p:sp>
    </p:spTree>
    <p:extLst>
      <p:ext uri="{BB962C8B-B14F-4D97-AF65-F5344CB8AC3E}">
        <p14:creationId xmlns:p14="http://schemas.microsoft.com/office/powerpoint/2010/main" val="279111380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p:spTree>
      <p:nvGrpSpPr>
        <p:cNvPr id="1" name=""/>
        <p:cNvGrpSpPr/>
        <p:nvPr/>
      </p:nvGrpSpPr>
      <p:grpSpPr>
        <a:xfrm>
          <a:off x="0" y="0"/>
          <a:ext cx="0" cy="0"/>
          <a:chOff x="0" y="0"/>
          <a:chExt cx="0" cy="0"/>
        </a:xfrm>
      </p:grpSpPr>
      <p:sp>
        <p:nvSpPr>
          <p:cNvPr id="2" name="Cover block"/>
          <p:cNvSpPr/>
          <p:nvPr/>
        </p:nvSpPr>
        <p:spPr>
          <a:xfrm>
            <a:off x="0" y="0"/>
            <a:ext cx="3718560" cy="6858000"/>
          </a:xfrm>
          <a:prstGeom prst="rect">
            <a:avLst/>
          </a:prstGeom>
          <a:solidFill>
            <a:srgbClr val="041E7A"/>
          </a:solidFill>
          <a:ln>
            <a:noFill/>
          </a:ln>
        </p:spPr>
        <p:txBody>
          <a:bodyPr/>
          <a:lstStyle/>
          <a:p>
            <a:endParaRPr/>
          </a:p>
        </p:txBody>
      </p:sp>
      <p:sp>
        <p:nvSpPr>
          <p:cNvPr id="3" name="Accent rule"/>
          <p:cNvSpPr/>
          <p:nvPr/>
        </p:nvSpPr>
        <p:spPr>
          <a:xfrm>
            <a:off x="755904" y="2377440"/>
            <a:ext cx="1097280" cy="48768"/>
          </a:xfrm>
          <a:prstGeom prst="rect">
            <a:avLst/>
          </a:prstGeom>
          <a:solidFill>
            <a:srgbClr val="C00000"/>
          </a:solidFill>
          <a:ln>
            <a:noFill/>
          </a:ln>
        </p:spPr>
        <p:txBody>
          <a:bodyPr/>
          <a:lstStyle/>
          <a:p>
            <a:endParaRPr/>
          </a:p>
        </p:txBody>
      </p:sp>
      <p:sp>
        <p:nvSpPr>
          <p:cNvPr id="4" name="Course"/>
          <p:cNvSpPr>
            <a:spLocks noGrp="1"/>
          </p:cNvSpPr>
          <p:nvPr>
            <p:ph type="body" idx="3"/>
          </p:nvPr>
        </p:nvSpPr>
        <p:spPr>
          <a:xfrm>
            <a:off x="755904" y="2560320"/>
            <a:ext cx="2804160" cy="1950720"/>
          </a:xfrm>
        </p:spPr>
        <p:txBody>
          <a:bodyPr wrap="square" lIns="0" tIns="0" rIns="0" bIns="0" anchor="t">
            <a:normAutofit/>
          </a:bodyPr>
          <a:lstStyle>
            <a:lvl1pPr marL="0" indent="0">
              <a:spcBef>
                <a:spcPts val="0"/>
              </a:spcBef>
              <a:buNone/>
              <a:defRPr sz="4000" b="1" i="0">
                <a:solidFill>
                  <a:srgbClr val="FFFFFF"/>
                </a:solidFill>
                <a:latin typeface="Arial"/>
              </a:defRPr>
            </a:lvl1pPr>
            <a:lvl2pPr marL="0" indent="0">
              <a:spcBef>
                <a:spcPts val="800"/>
              </a:spcBef>
              <a:buNone/>
              <a:defRPr sz="1600" b="0" i="0">
                <a:solidFill>
                  <a:srgbClr val="A9B8DC"/>
                </a:solidFill>
                <a:latin typeface="Arial"/>
              </a:defRPr>
            </a:lvl2pPr>
          </a:lstStyle>
          <a:p>
            <a:endParaRPr lang="en-US"/>
          </a:p>
        </p:txBody>
      </p:sp>
      <p:sp>
        <p:nvSpPr>
          <p:cNvPr id="5" name="Topic line"/>
          <p:cNvSpPr>
            <a:spLocks noGrp="1"/>
          </p:cNvSpPr>
          <p:nvPr>
            <p:ph type="body" idx="1"/>
          </p:nvPr>
        </p:nvSpPr>
        <p:spPr>
          <a:xfrm>
            <a:off x="4389120" y="2560320"/>
            <a:ext cx="7010400" cy="414528"/>
          </a:xfrm>
        </p:spPr>
        <p:txBody>
          <a:bodyPr wrap="square" lIns="0" tIns="0" rIns="0" bIns="0" anchor="t">
            <a:normAutofit/>
          </a:bodyPr>
          <a:lstStyle>
            <a:lvl1pPr marL="0" indent="0">
              <a:spcBef>
                <a:spcPts val="0"/>
              </a:spcBef>
              <a:buNone/>
              <a:defRPr sz="2000" b="0" i="0">
                <a:solidFill>
                  <a:srgbClr val="6E7684"/>
                </a:solidFill>
                <a:latin typeface="Arial"/>
              </a:defRPr>
            </a:lvl1pPr>
          </a:lstStyle>
          <a:p>
            <a:endParaRPr lang="en-US"/>
          </a:p>
        </p:txBody>
      </p:sp>
      <p:sp>
        <p:nvSpPr>
          <p:cNvPr id="6" name="Title"/>
          <p:cNvSpPr>
            <a:spLocks noGrp="1"/>
          </p:cNvSpPr>
          <p:nvPr>
            <p:ph type="title"/>
          </p:nvPr>
        </p:nvSpPr>
        <p:spPr>
          <a:xfrm>
            <a:off x="4389120" y="2968752"/>
            <a:ext cx="7010400" cy="1097280"/>
          </a:xfrm>
        </p:spPr>
        <p:txBody>
          <a:bodyPr wrap="square" lIns="0" tIns="0" rIns="0" bIns="0" anchor="t">
            <a:normAutofit/>
          </a:bodyPr>
          <a:lstStyle>
            <a:lvl1pPr marL="0" indent="0">
              <a:spcBef>
                <a:spcPts val="0"/>
              </a:spcBef>
              <a:buNone/>
              <a:defRPr sz="5333" b="1" i="0">
                <a:solidFill>
                  <a:srgbClr val="10192B"/>
                </a:solidFill>
                <a:latin typeface="Arial"/>
              </a:defRPr>
            </a:lvl1pPr>
          </a:lstStyle>
          <a:p>
            <a:endParaRPr lang="en-US"/>
          </a:p>
        </p:txBody>
      </p:sp>
      <p:sp>
        <p:nvSpPr>
          <p:cNvPr id="7" name="Term line"/>
          <p:cNvSpPr>
            <a:spLocks noGrp="1"/>
          </p:cNvSpPr>
          <p:nvPr>
            <p:ph type="body" idx="2"/>
          </p:nvPr>
        </p:nvSpPr>
        <p:spPr>
          <a:xfrm>
            <a:off x="4389120" y="4024579"/>
            <a:ext cx="7010400" cy="487680"/>
          </a:xfrm>
        </p:spPr>
        <p:txBody>
          <a:bodyPr wrap="square" lIns="0" tIns="0" rIns="0" bIns="0" anchor="t">
            <a:normAutofit/>
          </a:bodyPr>
          <a:lstStyle>
            <a:lvl1pPr marL="0" indent="0">
              <a:spcBef>
                <a:spcPts val="0"/>
              </a:spcBef>
              <a:buNone/>
              <a:defRPr sz="1867" b="0" i="0">
                <a:solidFill>
                  <a:srgbClr val="6E7684"/>
                </a:solidFill>
                <a:latin typeface="Arial"/>
              </a:defRPr>
            </a:lvl1pPr>
          </a:lstStyle>
          <a:p>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 preserve="1">
  <p:cSld name="Game + Image">
    <p:spTree>
      <p:nvGrpSpPr>
        <p:cNvPr id="1" name=""/>
        <p:cNvGrpSpPr/>
        <p:nvPr/>
      </p:nvGrpSpPr>
      <p:grpSpPr>
        <a:xfrm>
          <a:off x="0" y="0"/>
          <a:ext cx="0" cy="0"/>
          <a:chOff x="0" y="0"/>
          <a:chExt cx="0" cy="0"/>
        </a:xfrm>
      </p:grpSpPr>
      <p:sp>
        <p:nvSpPr>
          <p:cNvPr id="59" name="Sidebar band"/>
          <p:cNvSpPr/>
          <p:nvPr/>
        </p:nvSpPr>
        <p:spPr>
          <a:xfrm>
            <a:off x="0" y="670543"/>
            <a:ext cx="3718467" cy="5364346"/>
          </a:xfrm>
          <a:prstGeom prst="rect">
            <a:avLst/>
          </a:prstGeom>
          <a:solidFill>
            <a:srgbClr val="F4F6F9"/>
          </a:solidFill>
          <a:ln>
            <a:noFill/>
          </a:ln>
        </p:spPr>
        <p:txBody>
          <a:bodyPr/>
          <a:lstStyle/>
          <a:p>
            <a:endParaRPr/>
          </a:p>
        </p:txBody>
      </p:sp>
      <p:sp>
        <p:nvSpPr>
          <p:cNvPr id="60" name="Chip"/>
          <p:cNvSpPr/>
          <p:nvPr/>
        </p:nvSpPr>
        <p:spPr>
          <a:xfrm>
            <a:off x="755885" y="1115568"/>
            <a:ext cx="630936" cy="274320"/>
          </a:xfrm>
          <a:prstGeom prst="rect">
            <a:avLst/>
          </a:prstGeom>
          <a:solidFill>
            <a:srgbClr val="C00000"/>
          </a:solidFill>
          <a:ln>
            <a:noFill/>
          </a:ln>
        </p:spPr>
        <p:txBody>
          <a:bodyPr lIns="45720" tIns="18288" rIns="45720" bIns="18288" anchor="ctr"/>
          <a:lstStyle/>
          <a:p>
            <a:pPr algn="ctr">
              <a:buNone/>
            </a:pPr>
            <a:r>
              <a:rPr lang="en-US" sz="1200" b="1">
                <a:solidFill>
                  <a:srgbClr val="FFFFFF"/>
                </a:solidFill>
                <a:latin typeface="Arial"/>
              </a:rPr>
              <a:t>GAME</a:t>
            </a:r>
          </a:p>
        </p:txBody>
      </p:sp>
      <p:sp>
        <p:nvSpPr>
          <p:cNvPr id="61" name="Accent rule"/>
          <p:cNvSpPr/>
          <p:nvPr/>
        </p:nvSpPr>
        <p:spPr>
          <a:xfrm>
            <a:off x="755885" y="1490431"/>
            <a:ext cx="1097280" cy="32004"/>
          </a:xfrm>
          <a:prstGeom prst="rect">
            <a:avLst/>
          </a:prstGeom>
          <a:solidFill>
            <a:srgbClr val="C00000"/>
          </a:solidFill>
          <a:ln>
            <a:noFill/>
          </a:ln>
        </p:spPr>
        <p:txBody>
          <a:bodyPr/>
          <a:lstStyle/>
          <a:p>
            <a:endParaRPr/>
          </a:p>
        </p:txBody>
      </p:sp>
      <p:sp>
        <p:nvSpPr>
          <p:cNvPr id="62" name="Title / kicker"/>
          <p:cNvSpPr>
            <a:spLocks noGrp="1"/>
          </p:cNvSpPr>
          <p:nvPr>
            <p:ph type="title"/>
          </p:nvPr>
        </p:nvSpPr>
        <p:spPr>
          <a:xfrm>
            <a:off x="755885" y="1645879"/>
            <a:ext cx="2743200" cy="1783080"/>
          </a:xfrm>
        </p:spPr>
        <p:txBody>
          <a:bodyPr wrap="square" lIns="0" tIns="0" rIns="0" bIns="0" anchor="t">
            <a:normAutofit/>
          </a:bodyPr>
          <a:lstStyle/>
          <a:p>
            <a:endParaRPr lang="en-US"/>
          </a:p>
        </p:txBody>
      </p:sp>
      <p:sp>
        <p:nvSpPr>
          <p:cNvPr id="63" name="Picture"/>
          <p:cNvSpPr>
            <a:spLocks noGrp="1"/>
          </p:cNvSpPr>
          <p:nvPr>
            <p:ph type="pic" idx="2"/>
          </p:nvPr>
        </p:nvSpPr>
        <p:spPr>
          <a:xfrm>
            <a:off x="4389010" y="1402080"/>
            <a:ext cx="4389120" cy="4084320"/>
          </a:xfrm>
        </p:spPr>
        <p:txBody>
          <a:bodyPr wrap="square" lIns="0" tIns="0" rIns="0" bIns="0" anchor="t">
            <a:normAutofit/>
          </a:bodyPr>
          <a:lstStyle/>
          <a:p>
            <a:endParaRPr lang="en-US"/>
          </a:p>
        </p:txBody>
      </p:sp>
      <p:sp>
        <p:nvSpPr>
          <p:cNvPr id="64" name="Content"/>
          <p:cNvSpPr>
            <a:spLocks noGrp="1"/>
          </p:cNvSpPr>
          <p:nvPr>
            <p:ph type="body" idx="1"/>
          </p:nvPr>
        </p:nvSpPr>
        <p:spPr>
          <a:xfrm>
            <a:off x="9119506" y="1645879"/>
            <a:ext cx="2279729" cy="4108601"/>
          </a:xfrm>
        </p:spPr>
        <p:txBody>
          <a:bodyPr wrap="square" lIns="0" tIns="0" rIns="0" bIns="0" anchor="t">
            <a:normAutofit/>
          </a:bodyPr>
          <a:lstStyle/>
          <a:p>
            <a:endParaRPr lang="en-US"/>
          </a:p>
        </p:txBody>
      </p:sp>
      <p:sp>
        <p:nvSpPr>
          <p:cNvPr id="65" name="Topic label"/>
          <p:cNvSpPr>
            <a:spLocks noGrp="1"/>
          </p:cNvSpPr>
          <p:nvPr>
            <p:ph type="ftr" idx="10"/>
          </p:nvPr>
        </p:nvSpPr>
        <p:spPr/>
        <p:txBody>
          <a:bodyPr wrap="square" lIns="0" tIns="0" rIns="0" bIns="0" anchor="t">
            <a:normAutofit/>
          </a:bodyPr>
          <a:lstStyle/>
          <a:p>
            <a:r>
              <a:rPr lang="en-US"/>
              <a:t>Topic 1 – Introduction</a:t>
            </a:r>
          </a:p>
        </p:txBody>
      </p:sp>
      <p:sp>
        <p:nvSpPr>
          <p:cNvPr id="66" name="Slide number"/>
          <p:cNvSpPr>
            <a:spLocks noGrp="1"/>
          </p:cNvSpPr>
          <p:nvPr>
            <p:ph type="sldNum" idx="12"/>
          </p:nvPr>
        </p:nvSpPr>
        <p:spPr/>
        <p:txBody>
          <a:bodyPr wrap="square" lIns="0" tIns="0" rIns="0" bIns="0" anchor="t">
            <a:normAutofit/>
          </a:bodyPr>
          <a:lstStyle/>
          <a:p>
            <a:fld id="{B4D2A5C1-1E7A-4F2B-9C3D-5A6E7F801234}" type="slidenum">
              <a:rPr lang="en-US"/>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obj" preserve="1">
  <p:cSld name="Image + Icon">
    <p:spTree>
      <p:nvGrpSpPr>
        <p:cNvPr id="1" name=""/>
        <p:cNvGrpSpPr/>
        <p:nvPr/>
      </p:nvGrpSpPr>
      <p:grpSpPr>
        <a:xfrm>
          <a:off x="0" y="0"/>
          <a:ext cx="0" cy="0"/>
          <a:chOff x="0" y="0"/>
          <a:chExt cx="0" cy="0"/>
        </a:xfrm>
      </p:grpSpPr>
      <p:sp>
        <p:nvSpPr>
          <p:cNvPr id="67" name="Sidebar band"/>
          <p:cNvSpPr/>
          <p:nvPr/>
        </p:nvSpPr>
        <p:spPr>
          <a:xfrm>
            <a:off x="0" y="670543"/>
            <a:ext cx="3718467" cy="5364346"/>
          </a:xfrm>
          <a:prstGeom prst="rect">
            <a:avLst/>
          </a:prstGeom>
          <a:solidFill>
            <a:srgbClr val="F4F6F9"/>
          </a:solidFill>
          <a:ln>
            <a:noFill/>
          </a:ln>
        </p:spPr>
        <p:txBody>
          <a:bodyPr/>
          <a:lstStyle/>
          <a:p>
            <a:endParaRPr/>
          </a:p>
        </p:txBody>
      </p:sp>
      <p:sp>
        <p:nvSpPr>
          <p:cNvPr id="68" name="Mark"/>
          <p:cNvSpPr>
            <a:spLocks noGrp="1"/>
          </p:cNvSpPr>
          <p:nvPr>
            <p:ph type="pic" idx="4"/>
          </p:nvPr>
        </p:nvSpPr>
        <p:spPr>
          <a:xfrm>
            <a:off x="755885" y="1627591"/>
            <a:ext cx="755904" cy="755904"/>
          </a:xfrm>
        </p:spPr>
        <p:txBody>
          <a:bodyPr wrap="square" lIns="0" tIns="0" rIns="0" bIns="0" anchor="t">
            <a:normAutofit/>
          </a:bodyPr>
          <a:lstStyle/>
          <a:p>
            <a:endParaRPr lang="en-US"/>
          </a:p>
        </p:txBody>
      </p:sp>
      <p:sp>
        <p:nvSpPr>
          <p:cNvPr id="69" name="Accent rule"/>
          <p:cNvSpPr/>
          <p:nvPr/>
        </p:nvSpPr>
        <p:spPr>
          <a:xfrm>
            <a:off x="755885" y="2441407"/>
            <a:ext cx="1097280" cy="32004"/>
          </a:xfrm>
          <a:prstGeom prst="rect">
            <a:avLst/>
          </a:prstGeom>
          <a:solidFill>
            <a:srgbClr val="C00000"/>
          </a:solidFill>
          <a:ln>
            <a:noFill/>
          </a:ln>
        </p:spPr>
        <p:txBody>
          <a:bodyPr/>
          <a:lstStyle/>
          <a:p>
            <a:endParaRPr/>
          </a:p>
        </p:txBody>
      </p:sp>
      <p:sp>
        <p:nvSpPr>
          <p:cNvPr id="70" name="Title / kicker"/>
          <p:cNvSpPr>
            <a:spLocks noGrp="1"/>
          </p:cNvSpPr>
          <p:nvPr>
            <p:ph type="title"/>
          </p:nvPr>
        </p:nvSpPr>
        <p:spPr>
          <a:xfrm>
            <a:off x="755885" y="2596855"/>
            <a:ext cx="2743200" cy="1783080"/>
          </a:xfrm>
        </p:spPr>
        <p:txBody>
          <a:bodyPr wrap="square" lIns="0" tIns="0" rIns="0" bIns="0" anchor="t">
            <a:normAutofit/>
          </a:bodyPr>
          <a:lstStyle/>
          <a:p>
            <a:endParaRPr lang="en-US"/>
          </a:p>
        </p:txBody>
      </p:sp>
      <p:sp>
        <p:nvSpPr>
          <p:cNvPr id="71" name="Picture"/>
          <p:cNvSpPr>
            <a:spLocks noGrp="1"/>
          </p:cNvSpPr>
          <p:nvPr>
            <p:ph type="pic" idx="2"/>
          </p:nvPr>
        </p:nvSpPr>
        <p:spPr>
          <a:xfrm>
            <a:off x="4389010" y="1402080"/>
            <a:ext cx="4389120" cy="4084320"/>
          </a:xfrm>
        </p:spPr>
        <p:txBody>
          <a:bodyPr wrap="square" lIns="0" tIns="0" rIns="0" bIns="0" anchor="t">
            <a:normAutofit/>
          </a:bodyPr>
          <a:lstStyle/>
          <a:p>
            <a:endParaRPr lang="en-US"/>
          </a:p>
        </p:txBody>
      </p:sp>
      <p:sp>
        <p:nvSpPr>
          <p:cNvPr id="72" name="Content"/>
          <p:cNvSpPr>
            <a:spLocks noGrp="1"/>
          </p:cNvSpPr>
          <p:nvPr>
            <p:ph type="body" idx="1"/>
          </p:nvPr>
        </p:nvSpPr>
        <p:spPr>
          <a:xfrm>
            <a:off x="9119506" y="1645879"/>
            <a:ext cx="2279729" cy="4108601"/>
          </a:xfrm>
        </p:spPr>
        <p:txBody>
          <a:bodyPr wrap="square" lIns="0" tIns="0" rIns="0" bIns="0" anchor="t">
            <a:normAutofit/>
          </a:bodyPr>
          <a:lstStyle/>
          <a:p>
            <a:endParaRPr lang="en-US"/>
          </a:p>
        </p:txBody>
      </p:sp>
      <p:sp>
        <p:nvSpPr>
          <p:cNvPr id="73" name="Topic label"/>
          <p:cNvSpPr>
            <a:spLocks noGrp="1"/>
          </p:cNvSpPr>
          <p:nvPr>
            <p:ph type="ftr" idx="10"/>
          </p:nvPr>
        </p:nvSpPr>
        <p:spPr/>
        <p:txBody>
          <a:bodyPr wrap="square" lIns="0" tIns="0" rIns="0" bIns="0" anchor="t">
            <a:normAutofit/>
          </a:bodyPr>
          <a:lstStyle/>
          <a:p>
            <a:r>
              <a:rPr lang="en-US"/>
              <a:t>Topic 1 – Introduction</a:t>
            </a:r>
          </a:p>
        </p:txBody>
      </p:sp>
      <p:sp>
        <p:nvSpPr>
          <p:cNvPr id="74" name="Slide number"/>
          <p:cNvSpPr>
            <a:spLocks noGrp="1"/>
          </p:cNvSpPr>
          <p:nvPr>
            <p:ph type="sldNum" idx="12"/>
          </p:nvPr>
        </p:nvSpPr>
        <p:spPr/>
        <p:txBody>
          <a:bodyPr wrap="square" lIns="0" tIns="0" rIns="0" bIns="0" anchor="t">
            <a:normAutofit/>
          </a:bodyPr>
          <a:lstStyle/>
          <a:p>
            <a:fld id="{B4D2A5C1-1E7A-4F2B-9C3D-5A6E7F801234}" type="slidenum">
              <a:rPr lang="en-US"/>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 preserve="1">
  <p:cSld name="Full Image">
    <p:spTree>
      <p:nvGrpSpPr>
        <p:cNvPr id="1" name=""/>
        <p:cNvGrpSpPr/>
        <p:nvPr/>
      </p:nvGrpSpPr>
      <p:grpSpPr>
        <a:xfrm>
          <a:off x="0" y="0"/>
          <a:ext cx="0" cy="0"/>
          <a:chOff x="0" y="0"/>
          <a:chExt cx="0" cy="0"/>
        </a:xfrm>
      </p:grpSpPr>
      <p:sp>
        <p:nvSpPr>
          <p:cNvPr id="75" name="Title"/>
          <p:cNvSpPr>
            <a:spLocks noGrp="1"/>
          </p:cNvSpPr>
          <p:nvPr>
            <p:ph type="title"/>
          </p:nvPr>
        </p:nvSpPr>
        <p:spPr>
          <a:xfrm>
            <a:off x="667512" y="411480"/>
            <a:ext cx="10789920" cy="640080"/>
          </a:xfrm>
        </p:spPr>
        <p:txBody>
          <a:bodyPr wrap="square" lIns="0" tIns="0" rIns="0" bIns="0" anchor="t">
            <a:normAutofit/>
          </a:bodyPr>
          <a:lstStyle>
            <a:lvl1pPr marL="0" indent="0">
              <a:spcBef>
                <a:spcPts val="1400"/>
              </a:spcBef>
              <a:buNone/>
              <a:defRPr sz="3333" b="1" i="0">
                <a:solidFill>
                  <a:srgbClr val="041E7A"/>
                </a:solidFill>
                <a:latin typeface="Arial"/>
              </a:defRPr>
            </a:lvl1pPr>
          </a:lstStyle>
          <a:p>
            <a:endParaRPr lang="en-US"/>
          </a:p>
        </p:txBody>
      </p:sp>
      <p:sp>
        <p:nvSpPr>
          <p:cNvPr id="76" name="Picture"/>
          <p:cNvSpPr>
            <a:spLocks noGrp="1"/>
          </p:cNvSpPr>
          <p:nvPr>
            <p:ph type="pic" idx="1"/>
          </p:nvPr>
        </p:nvSpPr>
        <p:spPr>
          <a:xfrm>
            <a:off x="667512" y="1325880"/>
            <a:ext cx="10789920" cy="4206240"/>
          </a:xfrm>
        </p:spPr>
        <p:txBody>
          <a:bodyPr wrap="square" lIns="0" tIns="0" rIns="0" bIns="0" anchor="t">
            <a:normAutofit/>
          </a:bodyPr>
          <a:lstStyle/>
          <a:p>
            <a:endParaRPr lang="en-US"/>
          </a:p>
        </p:txBody>
      </p:sp>
      <p:sp>
        <p:nvSpPr>
          <p:cNvPr id="77" name="Topic label"/>
          <p:cNvSpPr>
            <a:spLocks noGrp="1"/>
          </p:cNvSpPr>
          <p:nvPr>
            <p:ph type="ftr" idx="10"/>
          </p:nvPr>
        </p:nvSpPr>
        <p:spPr/>
        <p:txBody>
          <a:bodyPr wrap="square" lIns="0" tIns="0" rIns="0" bIns="0" anchor="t">
            <a:normAutofit/>
          </a:bodyPr>
          <a:lstStyle/>
          <a:p>
            <a:r>
              <a:rPr lang="en-US"/>
              <a:t>Topic 1 – Introduction</a:t>
            </a:r>
          </a:p>
        </p:txBody>
      </p:sp>
      <p:sp>
        <p:nvSpPr>
          <p:cNvPr id="78" name="Slide number"/>
          <p:cNvSpPr>
            <a:spLocks noGrp="1"/>
          </p:cNvSpPr>
          <p:nvPr>
            <p:ph type="sldNum" idx="12"/>
          </p:nvPr>
        </p:nvSpPr>
        <p:spPr/>
        <p:txBody>
          <a:bodyPr wrap="square" lIns="0" tIns="0" rIns="0" bIns="0" anchor="t">
            <a:normAutofit/>
          </a:bodyPr>
          <a:lstStyle/>
          <a:p>
            <a:fld id="{B4D2A5C1-1E7A-4F2B-9C3D-5A6E7F801234}" type="slidenum">
              <a:rPr lang="en-US"/>
              <a:t>‹#›</a:t>
            </a:fld>
            <a:endParaRPr lang="en-US"/>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Section (sidebar)">
    <p:spTree>
      <p:nvGrpSpPr>
        <p:cNvPr id="1" name=""/>
        <p:cNvGrpSpPr/>
        <p:nvPr/>
      </p:nvGrpSpPr>
      <p:grpSpPr>
        <a:xfrm>
          <a:off x="0" y="0"/>
          <a:ext cx="0" cy="0"/>
          <a:chOff x="0" y="0"/>
          <a:chExt cx="0" cy="0"/>
        </a:xfrm>
      </p:grpSpPr>
      <p:sp>
        <p:nvSpPr>
          <p:cNvPr id="79" name="Sidebar band"/>
          <p:cNvSpPr/>
          <p:nvPr/>
        </p:nvSpPr>
        <p:spPr>
          <a:xfrm>
            <a:off x="0" y="670543"/>
            <a:ext cx="3718467" cy="5364346"/>
          </a:xfrm>
          <a:prstGeom prst="rect">
            <a:avLst/>
          </a:prstGeom>
          <a:solidFill>
            <a:srgbClr val="F4F6F9"/>
          </a:solidFill>
          <a:ln>
            <a:noFill/>
          </a:ln>
        </p:spPr>
        <p:txBody>
          <a:bodyPr/>
          <a:lstStyle/>
          <a:p>
            <a:endParaRPr/>
          </a:p>
        </p:txBody>
      </p:sp>
      <p:sp>
        <p:nvSpPr>
          <p:cNvPr id="80" name="Accent rule"/>
          <p:cNvSpPr/>
          <p:nvPr/>
        </p:nvSpPr>
        <p:spPr>
          <a:xfrm>
            <a:off x="755885" y="1975104"/>
            <a:ext cx="1097280" cy="36576"/>
          </a:xfrm>
          <a:prstGeom prst="rect">
            <a:avLst/>
          </a:prstGeom>
          <a:solidFill>
            <a:srgbClr val="C00000"/>
          </a:solidFill>
          <a:ln>
            <a:noFill/>
          </a:ln>
        </p:spPr>
        <p:txBody>
          <a:bodyPr/>
          <a:lstStyle/>
          <a:p>
            <a:endParaRPr/>
          </a:p>
        </p:txBody>
      </p:sp>
      <p:sp>
        <p:nvSpPr>
          <p:cNvPr id="81" name="Title"/>
          <p:cNvSpPr>
            <a:spLocks noGrp="1"/>
          </p:cNvSpPr>
          <p:nvPr>
            <p:ph type="title"/>
          </p:nvPr>
        </p:nvSpPr>
        <p:spPr>
          <a:xfrm>
            <a:off x="755885" y="2167128"/>
            <a:ext cx="2798064" cy="1463040"/>
          </a:xfrm>
        </p:spPr>
        <p:txBody>
          <a:bodyPr wrap="square" lIns="0" tIns="0" rIns="0" bIns="0" anchor="t">
            <a:normAutofit/>
          </a:bodyPr>
          <a:lstStyle>
            <a:lvl1pPr marL="0" indent="0">
              <a:spcBef>
                <a:spcPts val="1400"/>
              </a:spcBef>
              <a:buNone/>
              <a:defRPr sz="3733" b="1" i="0">
                <a:solidFill>
                  <a:srgbClr val="041E7A"/>
                </a:solidFill>
                <a:latin typeface="Arial"/>
              </a:defRPr>
            </a:lvl1pPr>
          </a:lstStyle>
          <a:p>
            <a:endParaRPr lang="en-US"/>
          </a:p>
        </p:txBody>
      </p:sp>
      <p:sp>
        <p:nvSpPr>
          <p:cNvPr id="82" name="Statement"/>
          <p:cNvSpPr>
            <a:spLocks noGrp="1"/>
          </p:cNvSpPr>
          <p:nvPr>
            <p:ph type="body" idx="1"/>
          </p:nvPr>
        </p:nvSpPr>
        <p:spPr>
          <a:xfrm>
            <a:off x="4389010" y="2167128"/>
            <a:ext cx="7010225" cy="2194560"/>
          </a:xfrm>
        </p:spPr>
        <p:txBody>
          <a:bodyPr wrap="square" lIns="0" tIns="0" rIns="0" bIns="0" anchor="t">
            <a:normAutofit/>
          </a:bodyPr>
          <a:lstStyle>
            <a:lvl1pPr marL="0" indent="0">
              <a:spcBef>
                <a:spcPts val="1400"/>
              </a:spcBef>
              <a:buNone/>
              <a:defRPr sz="2933" b="0" i="0">
                <a:solidFill>
                  <a:srgbClr val="10192B"/>
                </a:solidFill>
                <a:latin typeface="Arial"/>
              </a:defRPr>
            </a:lvl1pPr>
          </a:lstStyle>
          <a:p>
            <a:endParaRPr lang="en-US"/>
          </a:p>
        </p:txBody>
      </p:sp>
      <p:sp>
        <p:nvSpPr>
          <p:cNvPr id="83" name="Topic label"/>
          <p:cNvSpPr>
            <a:spLocks noGrp="1"/>
          </p:cNvSpPr>
          <p:nvPr>
            <p:ph type="ftr" idx="10"/>
          </p:nvPr>
        </p:nvSpPr>
        <p:spPr/>
        <p:txBody>
          <a:bodyPr wrap="square" lIns="0" tIns="0" rIns="0" bIns="0" anchor="t">
            <a:normAutofit/>
          </a:bodyPr>
          <a:lstStyle/>
          <a:p>
            <a:r>
              <a:rPr lang="en-US"/>
              <a:t>Topic 1 – Introduction</a:t>
            </a:r>
          </a:p>
        </p:txBody>
      </p:sp>
      <p:sp>
        <p:nvSpPr>
          <p:cNvPr id="84" name="Slide number"/>
          <p:cNvSpPr>
            <a:spLocks noGrp="1"/>
          </p:cNvSpPr>
          <p:nvPr>
            <p:ph type="sldNum" idx="12"/>
          </p:nvPr>
        </p:nvSpPr>
        <p:spPr/>
        <p:txBody>
          <a:bodyPr wrap="square" lIns="0" tIns="0" rIns="0" bIns="0" anchor="t">
            <a:normAutofit/>
          </a:bodyPr>
          <a:lstStyle/>
          <a:p>
            <a:fld id="{B4D2A5C1-1E7A-4F2B-9C3D-5A6E7F801234}" type="slidenum">
              <a:rPr lang="en-US"/>
              <a:t>‹#›</a:t>
            </a:fld>
            <a:endParaRPr lang="en-US"/>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Section (full bleed)">
    <p:spTree>
      <p:nvGrpSpPr>
        <p:cNvPr id="1" name=""/>
        <p:cNvGrpSpPr/>
        <p:nvPr/>
      </p:nvGrpSpPr>
      <p:grpSpPr>
        <a:xfrm>
          <a:off x="0" y="0"/>
          <a:ext cx="0" cy="0"/>
          <a:chOff x="0" y="0"/>
          <a:chExt cx="0" cy="0"/>
        </a:xfrm>
      </p:grpSpPr>
      <p:sp>
        <p:nvSpPr>
          <p:cNvPr id="85" name="Field"/>
          <p:cNvSpPr/>
          <p:nvPr/>
        </p:nvSpPr>
        <p:spPr>
          <a:xfrm>
            <a:off x="0" y="0"/>
            <a:ext cx="12191695" cy="6858000"/>
          </a:xfrm>
          <a:prstGeom prst="rect">
            <a:avLst/>
          </a:prstGeom>
          <a:solidFill>
            <a:srgbClr val="F4F6F9"/>
          </a:solidFill>
          <a:ln>
            <a:noFill/>
          </a:ln>
        </p:spPr>
        <p:txBody>
          <a:bodyPr/>
          <a:lstStyle/>
          <a:p>
            <a:endParaRPr/>
          </a:p>
        </p:txBody>
      </p:sp>
      <p:sp>
        <p:nvSpPr>
          <p:cNvPr id="86" name="Accent rule"/>
          <p:cNvSpPr/>
          <p:nvPr/>
        </p:nvSpPr>
        <p:spPr>
          <a:xfrm>
            <a:off x="1161288" y="1892808"/>
            <a:ext cx="1463040" cy="36576"/>
          </a:xfrm>
          <a:prstGeom prst="rect">
            <a:avLst/>
          </a:prstGeom>
          <a:solidFill>
            <a:srgbClr val="C00000"/>
          </a:solidFill>
          <a:ln>
            <a:noFill/>
          </a:ln>
        </p:spPr>
        <p:txBody>
          <a:bodyPr/>
          <a:lstStyle/>
          <a:p>
            <a:endParaRPr/>
          </a:p>
        </p:txBody>
      </p:sp>
      <p:sp>
        <p:nvSpPr>
          <p:cNvPr id="87" name="Title"/>
          <p:cNvSpPr>
            <a:spLocks noGrp="1"/>
          </p:cNvSpPr>
          <p:nvPr>
            <p:ph type="title"/>
          </p:nvPr>
        </p:nvSpPr>
        <p:spPr>
          <a:xfrm>
            <a:off x="1161288" y="2258568"/>
            <a:ext cx="9875520" cy="914400"/>
          </a:xfrm>
        </p:spPr>
        <p:txBody>
          <a:bodyPr wrap="square" lIns="0" tIns="0" rIns="0" bIns="0" anchor="t">
            <a:normAutofit/>
          </a:bodyPr>
          <a:lstStyle>
            <a:lvl1pPr marL="0" indent="0">
              <a:spcBef>
                <a:spcPts val="1400"/>
              </a:spcBef>
              <a:buNone/>
              <a:defRPr sz="4533" b="1" i="0">
                <a:solidFill>
                  <a:srgbClr val="041E7A"/>
                </a:solidFill>
                <a:latin typeface="Arial"/>
              </a:defRPr>
            </a:lvl1pPr>
          </a:lstStyle>
          <a:p>
            <a:endParaRPr lang="en-US"/>
          </a:p>
        </p:txBody>
      </p:sp>
      <p:sp>
        <p:nvSpPr>
          <p:cNvPr id="88" name="Statement"/>
          <p:cNvSpPr>
            <a:spLocks noGrp="1"/>
          </p:cNvSpPr>
          <p:nvPr>
            <p:ph type="body" idx="1"/>
          </p:nvPr>
        </p:nvSpPr>
        <p:spPr>
          <a:xfrm>
            <a:off x="1161288" y="3593592"/>
            <a:ext cx="9052560" cy="1463040"/>
          </a:xfrm>
        </p:spPr>
        <p:txBody>
          <a:bodyPr wrap="square" lIns="0" tIns="0" rIns="0" bIns="0" anchor="t">
            <a:normAutofit/>
          </a:bodyPr>
          <a:lstStyle>
            <a:lvl1pPr marL="0" indent="0">
              <a:spcBef>
                <a:spcPts val="1400"/>
              </a:spcBef>
              <a:buNone/>
              <a:defRPr sz="2667" b="0" i="0">
                <a:solidFill>
                  <a:srgbClr val="10192B"/>
                </a:solidFill>
                <a:latin typeface="Arial"/>
              </a:defRPr>
            </a:lvl1pPr>
          </a:lstStyle>
          <a:p>
            <a:endParaRPr lang="en-US"/>
          </a:p>
        </p:txBody>
      </p:sp>
      <p:sp>
        <p:nvSpPr>
          <p:cNvPr id="89" name="Topic label"/>
          <p:cNvSpPr>
            <a:spLocks noGrp="1"/>
          </p:cNvSpPr>
          <p:nvPr>
            <p:ph type="ftr" idx="10"/>
          </p:nvPr>
        </p:nvSpPr>
        <p:spPr/>
        <p:txBody>
          <a:bodyPr wrap="square" lIns="0" tIns="0" rIns="0" bIns="0" anchor="t">
            <a:normAutofit/>
          </a:bodyPr>
          <a:lstStyle/>
          <a:p>
            <a:r>
              <a:rPr lang="en-US"/>
              <a:t>Topic 1 – Introduction</a:t>
            </a:r>
          </a:p>
        </p:txBody>
      </p:sp>
      <p:sp>
        <p:nvSpPr>
          <p:cNvPr id="90" name="Slide number"/>
          <p:cNvSpPr>
            <a:spLocks noGrp="1"/>
          </p:cNvSpPr>
          <p:nvPr>
            <p:ph type="sldNum" idx="12"/>
          </p:nvPr>
        </p:nvSpPr>
        <p:spPr/>
        <p:txBody>
          <a:bodyPr wrap="square" lIns="0" tIns="0" rIns="0" bIns="0" anchor="t">
            <a:normAutofit/>
          </a:bodyPr>
          <a:lstStyle/>
          <a:p>
            <a:fld id="{B4D2A5C1-1E7A-4F2B-9C3D-5A6E7F801234}" type="slidenum">
              <a:rPr lang="en-US"/>
              <a:t>‹#›</a:t>
            </a:fld>
            <a:endParaRPr lang="en-US"/>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Quote (full bleed)">
    <p:spTree>
      <p:nvGrpSpPr>
        <p:cNvPr id="1" name=""/>
        <p:cNvGrpSpPr/>
        <p:nvPr/>
      </p:nvGrpSpPr>
      <p:grpSpPr>
        <a:xfrm>
          <a:off x="0" y="0"/>
          <a:ext cx="0" cy="0"/>
          <a:chOff x="0" y="0"/>
          <a:chExt cx="0" cy="0"/>
        </a:xfrm>
      </p:grpSpPr>
      <p:sp>
        <p:nvSpPr>
          <p:cNvPr id="91" name="Quote"/>
          <p:cNvSpPr>
            <a:spLocks noGrp="1"/>
          </p:cNvSpPr>
          <p:nvPr>
            <p:ph type="body" idx="1"/>
          </p:nvPr>
        </p:nvSpPr>
        <p:spPr>
          <a:xfrm>
            <a:off x="1399032" y="1645920"/>
            <a:ext cx="9418320" cy="2834640"/>
          </a:xfrm>
        </p:spPr>
        <p:txBody>
          <a:bodyPr wrap="square" lIns="0" tIns="0" rIns="0" bIns="0" anchor="ctr">
            <a:normAutofit/>
          </a:bodyPr>
          <a:lstStyle>
            <a:lvl1pPr marL="0" indent="0">
              <a:spcBef>
                <a:spcPts val="1400"/>
              </a:spcBef>
              <a:buNone/>
              <a:defRPr sz="4000" b="0" i="0">
                <a:solidFill>
                  <a:srgbClr val="10192B"/>
                </a:solidFill>
                <a:latin typeface="Arial"/>
              </a:defRPr>
            </a:lvl1pPr>
          </a:lstStyle>
          <a:p>
            <a:endParaRPr lang="en-US"/>
          </a:p>
        </p:txBody>
      </p:sp>
      <p:sp>
        <p:nvSpPr>
          <p:cNvPr id="92" name="Accent rule"/>
          <p:cNvSpPr/>
          <p:nvPr/>
        </p:nvSpPr>
        <p:spPr>
          <a:xfrm>
            <a:off x="1399032" y="4818888"/>
            <a:ext cx="978408" cy="32004"/>
          </a:xfrm>
          <a:prstGeom prst="rect">
            <a:avLst/>
          </a:prstGeom>
          <a:solidFill>
            <a:srgbClr val="C00000"/>
          </a:solidFill>
          <a:ln>
            <a:noFill/>
          </a:ln>
        </p:spPr>
        <p:txBody>
          <a:bodyPr/>
          <a:lstStyle/>
          <a:p>
            <a:endParaRPr/>
          </a:p>
        </p:txBody>
      </p:sp>
      <p:sp>
        <p:nvSpPr>
          <p:cNvPr id="93" name="Attribution"/>
          <p:cNvSpPr>
            <a:spLocks noGrp="1"/>
          </p:cNvSpPr>
          <p:nvPr>
            <p:ph type="body" idx="2"/>
          </p:nvPr>
        </p:nvSpPr>
        <p:spPr>
          <a:xfrm>
            <a:off x="1399032" y="5020056"/>
            <a:ext cx="8503920" cy="457200"/>
          </a:xfrm>
        </p:spPr>
        <p:txBody>
          <a:bodyPr wrap="square" lIns="0" tIns="0" rIns="0" bIns="0" anchor="t">
            <a:normAutofit/>
          </a:bodyPr>
          <a:lstStyle>
            <a:lvl1pPr marL="0" indent="0">
              <a:spcBef>
                <a:spcPts val="1400"/>
              </a:spcBef>
              <a:buNone/>
              <a:defRPr sz="2000" b="1" i="0">
                <a:solidFill>
                  <a:srgbClr val="041E7A"/>
                </a:solidFill>
                <a:latin typeface="Arial"/>
              </a:defRPr>
            </a:lvl1pPr>
          </a:lstStyle>
          <a:p>
            <a:endParaRPr lang="en-US"/>
          </a:p>
        </p:txBody>
      </p:sp>
      <p:sp>
        <p:nvSpPr>
          <p:cNvPr id="94" name="Role"/>
          <p:cNvSpPr>
            <a:spLocks noGrp="1"/>
          </p:cNvSpPr>
          <p:nvPr>
            <p:ph type="body" idx="3"/>
          </p:nvPr>
        </p:nvSpPr>
        <p:spPr>
          <a:xfrm>
            <a:off x="1399032" y="5440680"/>
            <a:ext cx="8503920" cy="365760"/>
          </a:xfrm>
        </p:spPr>
        <p:txBody>
          <a:bodyPr wrap="square" lIns="0" tIns="0" rIns="0" bIns="0" anchor="t">
            <a:normAutofit/>
          </a:bodyPr>
          <a:lstStyle>
            <a:lvl1pPr marL="0" indent="0">
              <a:spcBef>
                <a:spcPts val="1400"/>
              </a:spcBef>
              <a:buNone/>
              <a:defRPr sz="1600" b="0" i="0">
                <a:solidFill>
                  <a:srgbClr val="6E7684"/>
                </a:solidFill>
                <a:latin typeface="Arial"/>
              </a:defRPr>
            </a:lvl1pPr>
          </a:lstStyle>
          <a:p>
            <a:endParaRPr lang="en-US"/>
          </a:p>
        </p:txBody>
      </p:sp>
      <p:sp>
        <p:nvSpPr>
          <p:cNvPr id="95" name="Topic label"/>
          <p:cNvSpPr>
            <a:spLocks noGrp="1"/>
          </p:cNvSpPr>
          <p:nvPr>
            <p:ph type="ftr" idx="10"/>
          </p:nvPr>
        </p:nvSpPr>
        <p:spPr/>
        <p:txBody>
          <a:bodyPr wrap="square" lIns="0" tIns="0" rIns="0" bIns="0" anchor="t">
            <a:normAutofit/>
          </a:bodyPr>
          <a:lstStyle/>
          <a:p>
            <a:r>
              <a:rPr lang="en-US"/>
              <a:t>Topic 1 – Introduction</a:t>
            </a:r>
          </a:p>
        </p:txBody>
      </p:sp>
      <p:sp>
        <p:nvSpPr>
          <p:cNvPr id="96" name="Slide number"/>
          <p:cNvSpPr>
            <a:spLocks noGrp="1"/>
          </p:cNvSpPr>
          <p:nvPr>
            <p:ph type="sldNum" idx="12"/>
          </p:nvPr>
        </p:nvSpPr>
        <p:spPr/>
        <p:txBody>
          <a:bodyPr wrap="square" lIns="0" tIns="0" rIns="0" bIns="0" anchor="t">
            <a:normAutofit/>
          </a:bodyPr>
          <a:lstStyle/>
          <a:p>
            <a:fld id="{B4D2A5C1-1E7A-4F2B-9C3D-5A6E7F801234}" type="slidenum">
              <a:rPr lang="en-US"/>
              <a:t>‹#›</a:t>
            </a:fld>
            <a:endParaRPr lang="en-US"/>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 preserve="1">
  <p:cSld name="Quote (sidebar)">
    <p:spTree>
      <p:nvGrpSpPr>
        <p:cNvPr id="1" name=""/>
        <p:cNvGrpSpPr/>
        <p:nvPr/>
      </p:nvGrpSpPr>
      <p:grpSpPr>
        <a:xfrm>
          <a:off x="0" y="0"/>
          <a:ext cx="0" cy="0"/>
          <a:chOff x="0" y="0"/>
          <a:chExt cx="0" cy="0"/>
        </a:xfrm>
      </p:grpSpPr>
      <p:sp>
        <p:nvSpPr>
          <p:cNvPr id="97" name="Sidebar band"/>
          <p:cNvSpPr/>
          <p:nvPr/>
        </p:nvSpPr>
        <p:spPr>
          <a:xfrm>
            <a:off x="0" y="670543"/>
            <a:ext cx="3718467" cy="5364346"/>
          </a:xfrm>
          <a:prstGeom prst="rect">
            <a:avLst/>
          </a:prstGeom>
          <a:solidFill>
            <a:srgbClr val="F4F6F9"/>
          </a:solidFill>
          <a:ln>
            <a:noFill/>
          </a:ln>
        </p:spPr>
        <p:txBody>
          <a:bodyPr/>
          <a:lstStyle/>
          <a:p>
            <a:endParaRPr/>
          </a:p>
        </p:txBody>
      </p:sp>
      <p:sp>
        <p:nvSpPr>
          <p:cNvPr id="98" name="Accent rule"/>
          <p:cNvSpPr/>
          <p:nvPr/>
        </p:nvSpPr>
        <p:spPr>
          <a:xfrm>
            <a:off x="755885" y="2295144"/>
            <a:ext cx="1097280" cy="32004"/>
          </a:xfrm>
          <a:prstGeom prst="rect">
            <a:avLst/>
          </a:prstGeom>
          <a:solidFill>
            <a:srgbClr val="C00000"/>
          </a:solidFill>
          <a:ln>
            <a:noFill/>
          </a:ln>
        </p:spPr>
        <p:txBody>
          <a:bodyPr/>
          <a:lstStyle/>
          <a:p>
            <a:endParaRPr/>
          </a:p>
        </p:txBody>
      </p:sp>
      <p:sp>
        <p:nvSpPr>
          <p:cNvPr id="99" name="Attribution"/>
          <p:cNvSpPr>
            <a:spLocks noGrp="1"/>
          </p:cNvSpPr>
          <p:nvPr>
            <p:ph type="body" idx="1"/>
          </p:nvPr>
        </p:nvSpPr>
        <p:spPr>
          <a:xfrm>
            <a:off x="755885" y="2496312"/>
            <a:ext cx="2798064" cy="548640"/>
          </a:xfrm>
        </p:spPr>
        <p:txBody>
          <a:bodyPr wrap="square" lIns="0" tIns="0" rIns="0" bIns="0" anchor="t">
            <a:normAutofit/>
          </a:bodyPr>
          <a:lstStyle>
            <a:lvl1pPr marL="0" indent="0">
              <a:spcBef>
                <a:spcPts val="1400"/>
              </a:spcBef>
              <a:buNone/>
              <a:defRPr sz="2267" b="1" i="0">
                <a:solidFill>
                  <a:srgbClr val="041E7A"/>
                </a:solidFill>
                <a:latin typeface="Arial"/>
              </a:defRPr>
            </a:lvl1pPr>
          </a:lstStyle>
          <a:p>
            <a:endParaRPr lang="en-US"/>
          </a:p>
        </p:txBody>
      </p:sp>
      <p:sp>
        <p:nvSpPr>
          <p:cNvPr id="100" name="Role"/>
          <p:cNvSpPr>
            <a:spLocks noGrp="1"/>
          </p:cNvSpPr>
          <p:nvPr>
            <p:ph type="body" idx="2"/>
          </p:nvPr>
        </p:nvSpPr>
        <p:spPr>
          <a:xfrm>
            <a:off x="755885" y="3017520"/>
            <a:ext cx="2798064" cy="457200"/>
          </a:xfrm>
        </p:spPr>
        <p:txBody>
          <a:bodyPr wrap="square" lIns="0" tIns="0" rIns="0" bIns="0" anchor="t">
            <a:normAutofit/>
          </a:bodyPr>
          <a:lstStyle>
            <a:lvl1pPr marL="0" indent="0">
              <a:spcBef>
                <a:spcPts val="1400"/>
              </a:spcBef>
              <a:buNone/>
              <a:defRPr sz="1467" b="0" i="0">
                <a:solidFill>
                  <a:srgbClr val="6E7684"/>
                </a:solidFill>
                <a:latin typeface="Arial"/>
              </a:defRPr>
            </a:lvl1pPr>
          </a:lstStyle>
          <a:p>
            <a:endParaRPr lang="en-US"/>
          </a:p>
        </p:txBody>
      </p:sp>
      <p:sp>
        <p:nvSpPr>
          <p:cNvPr id="101" name="Quote"/>
          <p:cNvSpPr>
            <a:spLocks noGrp="1"/>
          </p:cNvSpPr>
          <p:nvPr>
            <p:ph type="body" idx="3"/>
          </p:nvPr>
        </p:nvSpPr>
        <p:spPr>
          <a:xfrm>
            <a:off x="4389010" y="1645879"/>
            <a:ext cx="7010225" cy="3108960"/>
          </a:xfrm>
        </p:spPr>
        <p:txBody>
          <a:bodyPr wrap="square" lIns="0" tIns="0" rIns="0" bIns="0" anchor="ctr">
            <a:normAutofit/>
          </a:bodyPr>
          <a:lstStyle>
            <a:lvl1pPr marL="0" indent="0">
              <a:spcBef>
                <a:spcPts val="1400"/>
              </a:spcBef>
              <a:buNone/>
              <a:defRPr sz="3467" b="0" i="0">
                <a:solidFill>
                  <a:srgbClr val="10192B"/>
                </a:solidFill>
                <a:latin typeface="Arial"/>
              </a:defRPr>
            </a:lvl1pPr>
          </a:lstStyle>
          <a:p>
            <a:endParaRPr lang="en-US" dirty="0"/>
          </a:p>
        </p:txBody>
      </p:sp>
      <p:sp>
        <p:nvSpPr>
          <p:cNvPr id="102" name="Topic label"/>
          <p:cNvSpPr>
            <a:spLocks noGrp="1"/>
          </p:cNvSpPr>
          <p:nvPr>
            <p:ph type="ftr" idx="10"/>
          </p:nvPr>
        </p:nvSpPr>
        <p:spPr/>
        <p:txBody>
          <a:bodyPr wrap="square" lIns="0" tIns="0" rIns="0" bIns="0" anchor="t">
            <a:normAutofit/>
          </a:bodyPr>
          <a:lstStyle/>
          <a:p>
            <a:r>
              <a:rPr lang="en-US"/>
              <a:t>Topic 1 – Introduction</a:t>
            </a:r>
          </a:p>
        </p:txBody>
      </p:sp>
      <p:sp>
        <p:nvSpPr>
          <p:cNvPr id="103" name="Slide number"/>
          <p:cNvSpPr>
            <a:spLocks noGrp="1"/>
          </p:cNvSpPr>
          <p:nvPr>
            <p:ph type="sldNum" idx="12"/>
          </p:nvPr>
        </p:nvSpPr>
        <p:spPr/>
        <p:txBody>
          <a:bodyPr wrap="square" lIns="0" tIns="0" rIns="0" bIns="0" anchor="t">
            <a:normAutofit/>
          </a:bodyPr>
          <a:lstStyle/>
          <a:p>
            <a:fld id="{B4D2A5C1-1E7A-4F2B-9C3D-5A6E7F801234}" type="slidenum">
              <a:rPr lang="en-US"/>
              <a:t>‹#›</a:t>
            </a:fld>
            <a:endParaRPr lang="en-US"/>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1_Sidebar Content (icon)">
    <p:spTree>
      <p:nvGrpSpPr>
        <p:cNvPr id="1" name=""/>
        <p:cNvGrpSpPr/>
        <p:nvPr/>
      </p:nvGrpSpPr>
      <p:grpSpPr>
        <a:xfrm>
          <a:off x="0" y="0"/>
          <a:ext cx="0" cy="0"/>
          <a:chOff x="0" y="0"/>
          <a:chExt cx="0" cy="0"/>
        </a:xfrm>
      </p:grpSpPr>
      <p:sp>
        <p:nvSpPr>
          <p:cNvPr id="37" name="Sidebar band"/>
          <p:cNvSpPr/>
          <p:nvPr userDrawn="1"/>
        </p:nvSpPr>
        <p:spPr>
          <a:xfrm>
            <a:off x="0" y="670543"/>
            <a:ext cx="3718467" cy="5364346"/>
          </a:xfrm>
          <a:prstGeom prst="rect">
            <a:avLst/>
          </a:prstGeom>
          <a:solidFill>
            <a:srgbClr val="F4F6F9"/>
          </a:solidFill>
          <a:ln>
            <a:noFill/>
          </a:ln>
        </p:spPr>
        <p:txBody>
          <a:bodyPr/>
          <a:lstStyle/>
          <a:p>
            <a:endParaRPr dirty="0"/>
          </a:p>
        </p:txBody>
      </p:sp>
      <p:sp>
        <p:nvSpPr>
          <p:cNvPr id="39" name="Accent rule"/>
          <p:cNvSpPr/>
          <p:nvPr/>
        </p:nvSpPr>
        <p:spPr>
          <a:xfrm>
            <a:off x="755885" y="2441407"/>
            <a:ext cx="1097280" cy="32004"/>
          </a:xfrm>
          <a:prstGeom prst="rect">
            <a:avLst/>
          </a:prstGeom>
          <a:solidFill>
            <a:srgbClr val="C00000"/>
          </a:solidFill>
          <a:ln>
            <a:noFill/>
          </a:ln>
        </p:spPr>
        <p:txBody>
          <a:bodyPr/>
          <a:lstStyle/>
          <a:p>
            <a:endParaRPr/>
          </a:p>
        </p:txBody>
      </p:sp>
      <p:sp>
        <p:nvSpPr>
          <p:cNvPr id="40" name="Title / kicker"/>
          <p:cNvSpPr>
            <a:spLocks noGrp="1"/>
          </p:cNvSpPr>
          <p:nvPr>
            <p:ph type="title" hasCustomPrompt="1"/>
          </p:nvPr>
        </p:nvSpPr>
        <p:spPr>
          <a:xfrm>
            <a:off x="755885" y="2596855"/>
            <a:ext cx="2743200" cy="1783080"/>
          </a:xfrm>
        </p:spPr>
        <p:txBody>
          <a:bodyPr wrap="square" lIns="0" tIns="0" rIns="0" bIns="0" anchor="t">
            <a:normAutofit/>
          </a:bodyPr>
          <a:lstStyle/>
          <a:p>
            <a:r>
              <a:rPr lang="en-US" dirty="0"/>
              <a:t>Game</a:t>
            </a:r>
          </a:p>
        </p:txBody>
      </p:sp>
      <p:sp>
        <p:nvSpPr>
          <p:cNvPr id="42" name="Topic label"/>
          <p:cNvSpPr>
            <a:spLocks noGrp="1"/>
          </p:cNvSpPr>
          <p:nvPr>
            <p:ph type="ftr" idx="10"/>
          </p:nvPr>
        </p:nvSpPr>
        <p:spPr/>
        <p:txBody>
          <a:bodyPr wrap="square" lIns="0" tIns="0" rIns="0" bIns="0" anchor="t">
            <a:normAutofit/>
          </a:bodyPr>
          <a:lstStyle/>
          <a:p>
            <a:r>
              <a:rPr lang="en-US" dirty="0"/>
              <a:t>Topic 1 – Introduction</a:t>
            </a:r>
          </a:p>
        </p:txBody>
      </p:sp>
      <p:sp>
        <p:nvSpPr>
          <p:cNvPr id="43" name="Slide number"/>
          <p:cNvSpPr>
            <a:spLocks noGrp="1"/>
          </p:cNvSpPr>
          <p:nvPr>
            <p:ph type="sldNum" idx="12"/>
          </p:nvPr>
        </p:nvSpPr>
        <p:spPr/>
        <p:txBody>
          <a:bodyPr wrap="square" lIns="0" tIns="0" rIns="0" bIns="0" anchor="t">
            <a:normAutofit/>
          </a:bodyPr>
          <a:lstStyle/>
          <a:p>
            <a:fld id="{B4D2A5C1-1E7A-4F2B-9C3D-5A6E7F801234}" type="slidenum">
              <a:rPr lang="en-US"/>
              <a:t>‹#›</a:t>
            </a:fld>
            <a:endParaRPr lang="en-US"/>
          </a:p>
        </p:txBody>
      </p:sp>
      <p:pic>
        <p:nvPicPr>
          <p:cNvPr id="2" name="Picture 1" descr="icon_testtube.png">
            <a:extLst>
              <a:ext uri="{FF2B5EF4-FFF2-40B4-BE49-F238E27FC236}">
                <a16:creationId xmlns:a16="http://schemas.microsoft.com/office/drawing/2014/main" id="{EC153143-95A2-BF21-BA5C-3B56B9F2627E}"/>
              </a:ext>
            </a:extLst>
          </p:cNvPr>
          <p:cNvPicPr>
            <a:picLocks noChangeAspect="1"/>
          </p:cNvPicPr>
          <p:nvPr userDrawn="1"/>
        </p:nvPicPr>
        <p:blipFill>
          <a:blip r:embed="rId2"/>
          <a:stretch>
            <a:fillRect/>
          </a:stretch>
        </p:blipFill>
        <p:spPr>
          <a:xfrm>
            <a:off x="873201" y="1145933"/>
            <a:ext cx="889498" cy="1237562"/>
          </a:xfrm>
          <a:prstGeom prst="rect">
            <a:avLst/>
          </a:prstGeom>
        </p:spPr>
      </p:pic>
      <p:sp>
        <p:nvSpPr>
          <p:cNvPr id="3" name="Content">
            <a:extLst>
              <a:ext uri="{FF2B5EF4-FFF2-40B4-BE49-F238E27FC236}">
                <a16:creationId xmlns:a16="http://schemas.microsoft.com/office/drawing/2014/main" id="{18888BE0-6FCB-FE8F-09F9-73A4037BD1D0}"/>
              </a:ext>
            </a:extLst>
          </p:cNvPr>
          <p:cNvSpPr>
            <a:spLocks noGrp="1"/>
          </p:cNvSpPr>
          <p:nvPr>
            <p:ph type="body" idx="1"/>
          </p:nvPr>
        </p:nvSpPr>
        <p:spPr>
          <a:xfrm>
            <a:off x="4389010" y="1645879"/>
            <a:ext cx="7010225" cy="4108601"/>
          </a:xfrm>
        </p:spPr>
        <p:txBody>
          <a:bodyPr wrap="square" lIns="0" tIns="0" rIns="0" bIns="0" anchor="t">
            <a:normAutofit/>
          </a:bodyPr>
          <a:lstStyle/>
          <a:p>
            <a:endParaRPr lang="en-US" dirty="0"/>
          </a:p>
        </p:txBody>
      </p:sp>
    </p:spTree>
    <p:extLst>
      <p:ext uri="{BB962C8B-B14F-4D97-AF65-F5344CB8AC3E}">
        <p14:creationId xmlns:p14="http://schemas.microsoft.com/office/powerpoint/2010/main" val="19219444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 preserve="1">
  <p:cSld name="1_Quote (sidebar)">
    <p:spTree>
      <p:nvGrpSpPr>
        <p:cNvPr id="1" name=""/>
        <p:cNvGrpSpPr/>
        <p:nvPr/>
      </p:nvGrpSpPr>
      <p:grpSpPr>
        <a:xfrm>
          <a:off x="0" y="0"/>
          <a:ext cx="0" cy="0"/>
          <a:chOff x="0" y="0"/>
          <a:chExt cx="0" cy="0"/>
        </a:xfrm>
      </p:grpSpPr>
      <p:sp>
        <p:nvSpPr>
          <p:cNvPr id="97" name="Sidebar band"/>
          <p:cNvSpPr/>
          <p:nvPr/>
        </p:nvSpPr>
        <p:spPr>
          <a:xfrm>
            <a:off x="0" y="670543"/>
            <a:ext cx="3718467" cy="5364346"/>
          </a:xfrm>
          <a:prstGeom prst="rect">
            <a:avLst/>
          </a:prstGeom>
          <a:solidFill>
            <a:srgbClr val="F4F6F9"/>
          </a:solidFill>
          <a:ln>
            <a:noFill/>
          </a:ln>
        </p:spPr>
        <p:txBody>
          <a:bodyPr/>
          <a:lstStyle/>
          <a:p>
            <a:endParaRPr/>
          </a:p>
        </p:txBody>
      </p:sp>
      <p:sp>
        <p:nvSpPr>
          <p:cNvPr id="98" name="Accent rule"/>
          <p:cNvSpPr/>
          <p:nvPr/>
        </p:nvSpPr>
        <p:spPr>
          <a:xfrm>
            <a:off x="755885" y="2295144"/>
            <a:ext cx="1097280" cy="32004"/>
          </a:xfrm>
          <a:prstGeom prst="rect">
            <a:avLst/>
          </a:prstGeom>
          <a:solidFill>
            <a:srgbClr val="C00000"/>
          </a:solidFill>
          <a:ln>
            <a:noFill/>
          </a:ln>
        </p:spPr>
        <p:txBody>
          <a:bodyPr/>
          <a:lstStyle/>
          <a:p>
            <a:endParaRPr/>
          </a:p>
        </p:txBody>
      </p:sp>
      <p:sp>
        <p:nvSpPr>
          <p:cNvPr id="99" name="Attribution"/>
          <p:cNvSpPr>
            <a:spLocks noGrp="1"/>
          </p:cNvSpPr>
          <p:nvPr>
            <p:ph type="body" idx="1" hasCustomPrompt="1"/>
          </p:nvPr>
        </p:nvSpPr>
        <p:spPr>
          <a:xfrm>
            <a:off x="755885" y="2496312"/>
            <a:ext cx="2798064" cy="548640"/>
          </a:xfrm>
        </p:spPr>
        <p:txBody>
          <a:bodyPr wrap="square" lIns="0" tIns="0" rIns="0" bIns="0" anchor="t">
            <a:normAutofit/>
          </a:bodyPr>
          <a:lstStyle>
            <a:lvl1pPr marL="0" indent="0">
              <a:spcBef>
                <a:spcPts val="1400"/>
              </a:spcBef>
              <a:buNone/>
              <a:defRPr sz="2267" b="1" i="0">
                <a:solidFill>
                  <a:srgbClr val="041E7A"/>
                </a:solidFill>
                <a:latin typeface="Arial"/>
              </a:defRPr>
            </a:lvl1pPr>
          </a:lstStyle>
          <a:p>
            <a:r>
              <a:rPr lang="en-US" dirty="0"/>
              <a:t>Game</a:t>
            </a:r>
          </a:p>
        </p:txBody>
      </p:sp>
      <p:sp>
        <p:nvSpPr>
          <p:cNvPr id="100" name="Role"/>
          <p:cNvSpPr>
            <a:spLocks noGrp="1"/>
          </p:cNvSpPr>
          <p:nvPr>
            <p:ph type="body" idx="2"/>
          </p:nvPr>
        </p:nvSpPr>
        <p:spPr>
          <a:xfrm>
            <a:off x="755885" y="3017520"/>
            <a:ext cx="2798064" cy="457200"/>
          </a:xfrm>
        </p:spPr>
        <p:txBody>
          <a:bodyPr wrap="square" lIns="0" tIns="0" rIns="0" bIns="0" anchor="t">
            <a:normAutofit/>
          </a:bodyPr>
          <a:lstStyle>
            <a:lvl1pPr marL="0" indent="0">
              <a:spcBef>
                <a:spcPts val="1400"/>
              </a:spcBef>
              <a:buNone/>
              <a:defRPr sz="1467" b="0" i="0">
                <a:solidFill>
                  <a:srgbClr val="6E7684"/>
                </a:solidFill>
                <a:latin typeface="Arial"/>
              </a:defRPr>
            </a:lvl1pPr>
          </a:lstStyle>
          <a:p>
            <a:endParaRPr lang="en-US"/>
          </a:p>
        </p:txBody>
      </p:sp>
      <p:sp>
        <p:nvSpPr>
          <p:cNvPr id="101" name="Quote"/>
          <p:cNvSpPr>
            <a:spLocks noGrp="1"/>
          </p:cNvSpPr>
          <p:nvPr>
            <p:ph type="body" idx="3"/>
          </p:nvPr>
        </p:nvSpPr>
        <p:spPr>
          <a:xfrm>
            <a:off x="4389010" y="1645879"/>
            <a:ext cx="7010225" cy="3108960"/>
          </a:xfrm>
        </p:spPr>
        <p:txBody>
          <a:bodyPr wrap="square" lIns="0" tIns="0" rIns="0" bIns="0" anchor="ctr">
            <a:normAutofit/>
          </a:bodyPr>
          <a:lstStyle>
            <a:lvl1pPr marL="0" indent="0">
              <a:spcBef>
                <a:spcPts val="1400"/>
              </a:spcBef>
              <a:buNone/>
              <a:defRPr sz="3467" b="0" i="0">
                <a:solidFill>
                  <a:srgbClr val="10192B"/>
                </a:solidFill>
                <a:latin typeface="Arial"/>
              </a:defRPr>
            </a:lvl1pPr>
          </a:lstStyle>
          <a:p>
            <a:endParaRPr lang="en-US" dirty="0"/>
          </a:p>
        </p:txBody>
      </p:sp>
      <p:sp>
        <p:nvSpPr>
          <p:cNvPr id="102" name="Topic label"/>
          <p:cNvSpPr>
            <a:spLocks noGrp="1"/>
          </p:cNvSpPr>
          <p:nvPr>
            <p:ph type="ftr" idx="10"/>
          </p:nvPr>
        </p:nvSpPr>
        <p:spPr/>
        <p:txBody>
          <a:bodyPr wrap="square" lIns="0" tIns="0" rIns="0" bIns="0" anchor="t">
            <a:normAutofit/>
          </a:bodyPr>
          <a:lstStyle/>
          <a:p>
            <a:r>
              <a:rPr lang="en-US"/>
              <a:t>Topic 1 – Introduction</a:t>
            </a:r>
          </a:p>
        </p:txBody>
      </p:sp>
      <p:sp>
        <p:nvSpPr>
          <p:cNvPr id="103" name="Slide number"/>
          <p:cNvSpPr>
            <a:spLocks noGrp="1"/>
          </p:cNvSpPr>
          <p:nvPr>
            <p:ph type="sldNum" idx="12"/>
          </p:nvPr>
        </p:nvSpPr>
        <p:spPr/>
        <p:txBody>
          <a:bodyPr wrap="square" lIns="0" tIns="0" rIns="0" bIns="0" anchor="t">
            <a:normAutofit/>
          </a:bodyPr>
          <a:lstStyle/>
          <a:p>
            <a:fld id="{B4D2A5C1-1E7A-4F2B-9C3D-5A6E7F801234}" type="slidenum">
              <a:rPr lang="en-US"/>
              <a:t>‹#›</a:t>
            </a:fld>
            <a:endParaRPr lang="en-US"/>
          </a:p>
        </p:txBody>
      </p:sp>
      <p:pic>
        <p:nvPicPr>
          <p:cNvPr id="2" name="Picture 1" descr="Generated image: Glowing Sci-Fi Silhouette Test Tube">
            <a:extLst>
              <a:ext uri="{FF2B5EF4-FFF2-40B4-BE49-F238E27FC236}">
                <a16:creationId xmlns:a16="http://schemas.microsoft.com/office/drawing/2014/main" id="{80AFD2F8-A297-3A85-6A9A-7D192BC4783D}"/>
              </a:ext>
            </a:extLst>
          </p:cNvPr>
          <p:cNvPicPr>
            <a:picLocks noChangeAspect="1"/>
          </p:cNvPicPr>
          <p:nvPr userDrawn="1"/>
        </p:nvPicPr>
        <p:blipFill>
          <a:blip r:embed="rId2" cstate="hqprint">
            <a:extLst>
              <a:ext uri="{28A0092B-C50C-407E-A947-70E740481C1C}">
                <a14:useLocalDpi xmlns:a14="http://schemas.microsoft.com/office/drawing/2010/main"/>
              </a:ext>
            </a:extLst>
          </a:blip>
          <a:stretch>
            <a:fillRect/>
          </a:stretch>
        </p:blipFill>
        <p:spPr>
          <a:xfrm>
            <a:off x="1304525" y="3772557"/>
            <a:ext cx="1309664" cy="1964495"/>
          </a:xfrm>
          <a:prstGeom prst="rect">
            <a:avLst/>
          </a:prstGeom>
        </p:spPr>
      </p:pic>
      <p:pic>
        <p:nvPicPr>
          <p:cNvPr id="3" name="Picture 2" descr="icon_testtube.png">
            <a:extLst>
              <a:ext uri="{FF2B5EF4-FFF2-40B4-BE49-F238E27FC236}">
                <a16:creationId xmlns:a16="http://schemas.microsoft.com/office/drawing/2014/main" id="{D13051DB-AC85-EDB6-B8D3-FFFA3FDA65BC}"/>
              </a:ext>
            </a:extLst>
          </p:cNvPr>
          <p:cNvPicPr>
            <a:picLocks noChangeAspect="1"/>
          </p:cNvPicPr>
          <p:nvPr userDrawn="1"/>
        </p:nvPicPr>
        <p:blipFill>
          <a:blip r:embed="rId3"/>
          <a:stretch>
            <a:fillRect/>
          </a:stretch>
        </p:blipFill>
        <p:spPr>
          <a:xfrm>
            <a:off x="873201" y="1145933"/>
            <a:ext cx="889498" cy="1237562"/>
          </a:xfrm>
          <a:prstGeom prst="rect">
            <a:avLst/>
          </a:prstGeom>
        </p:spPr>
      </p:pic>
    </p:spTree>
    <p:extLst>
      <p:ext uri="{BB962C8B-B14F-4D97-AF65-F5344CB8AC3E}">
        <p14:creationId xmlns:p14="http://schemas.microsoft.com/office/powerpoint/2010/main" val="225379685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 preserve="1">
  <p:cSld name="Game">
    <p:spTree>
      <p:nvGrpSpPr>
        <p:cNvPr id="1" name=""/>
        <p:cNvGrpSpPr/>
        <p:nvPr/>
      </p:nvGrpSpPr>
      <p:grpSpPr>
        <a:xfrm>
          <a:off x="0" y="0"/>
          <a:ext cx="0" cy="0"/>
          <a:chOff x="0" y="0"/>
          <a:chExt cx="0" cy="0"/>
        </a:xfrm>
      </p:grpSpPr>
      <p:sp>
        <p:nvSpPr>
          <p:cNvPr id="104" name="Sidebar band"/>
          <p:cNvSpPr/>
          <p:nvPr/>
        </p:nvSpPr>
        <p:spPr>
          <a:xfrm>
            <a:off x="0" y="670543"/>
            <a:ext cx="3718467" cy="5364346"/>
          </a:xfrm>
          <a:prstGeom prst="rect">
            <a:avLst/>
          </a:prstGeom>
          <a:solidFill>
            <a:srgbClr val="F4F6F9"/>
          </a:solidFill>
          <a:ln>
            <a:noFill/>
          </a:ln>
        </p:spPr>
        <p:txBody>
          <a:bodyPr/>
          <a:lstStyle/>
          <a:p>
            <a:endParaRPr/>
          </a:p>
        </p:txBody>
      </p:sp>
      <p:sp>
        <p:nvSpPr>
          <p:cNvPr id="105" name="Chip"/>
          <p:cNvSpPr/>
          <p:nvPr/>
        </p:nvSpPr>
        <p:spPr>
          <a:xfrm>
            <a:off x="755885" y="1115568"/>
            <a:ext cx="630936" cy="274320"/>
          </a:xfrm>
          <a:prstGeom prst="rect">
            <a:avLst/>
          </a:prstGeom>
          <a:solidFill>
            <a:srgbClr val="C00000"/>
          </a:solidFill>
          <a:ln>
            <a:noFill/>
          </a:ln>
        </p:spPr>
        <p:txBody>
          <a:bodyPr lIns="45720" tIns="18288" rIns="45720" bIns="18288" anchor="ctr"/>
          <a:lstStyle/>
          <a:p>
            <a:pPr algn="ctr">
              <a:buNone/>
            </a:pPr>
            <a:r>
              <a:rPr lang="en-US" sz="1200" b="1" dirty="0">
                <a:solidFill>
                  <a:srgbClr val="FFFFFF"/>
                </a:solidFill>
                <a:latin typeface="Arial"/>
              </a:rPr>
              <a:t>GAME</a:t>
            </a:r>
          </a:p>
        </p:txBody>
      </p:sp>
      <p:sp>
        <p:nvSpPr>
          <p:cNvPr id="106" name="Accent rule"/>
          <p:cNvSpPr/>
          <p:nvPr/>
        </p:nvSpPr>
        <p:spPr>
          <a:xfrm>
            <a:off x="755885" y="1490431"/>
            <a:ext cx="1097280" cy="32004"/>
          </a:xfrm>
          <a:prstGeom prst="rect">
            <a:avLst/>
          </a:prstGeom>
          <a:solidFill>
            <a:srgbClr val="C00000"/>
          </a:solidFill>
          <a:ln>
            <a:noFill/>
          </a:ln>
        </p:spPr>
        <p:txBody>
          <a:bodyPr/>
          <a:lstStyle/>
          <a:p>
            <a:endParaRPr/>
          </a:p>
        </p:txBody>
      </p:sp>
      <p:sp>
        <p:nvSpPr>
          <p:cNvPr id="107" name="Title / kicker"/>
          <p:cNvSpPr>
            <a:spLocks noGrp="1"/>
          </p:cNvSpPr>
          <p:nvPr>
            <p:ph type="title"/>
          </p:nvPr>
        </p:nvSpPr>
        <p:spPr>
          <a:xfrm>
            <a:off x="755885" y="1645879"/>
            <a:ext cx="2743200" cy="1783080"/>
          </a:xfrm>
        </p:spPr>
        <p:txBody>
          <a:bodyPr wrap="square" lIns="0" tIns="0" rIns="0" bIns="0" anchor="t">
            <a:normAutofit/>
          </a:bodyPr>
          <a:lstStyle/>
          <a:p>
            <a:endParaRPr lang="en-US" dirty="0"/>
          </a:p>
        </p:txBody>
      </p:sp>
      <p:sp>
        <p:nvSpPr>
          <p:cNvPr id="108" name="Content"/>
          <p:cNvSpPr>
            <a:spLocks noGrp="1"/>
          </p:cNvSpPr>
          <p:nvPr>
            <p:ph type="body" idx="1"/>
          </p:nvPr>
        </p:nvSpPr>
        <p:spPr>
          <a:xfrm>
            <a:off x="4389010" y="1645879"/>
            <a:ext cx="7010225" cy="4108601"/>
          </a:xfrm>
        </p:spPr>
        <p:txBody>
          <a:bodyPr wrap="square" lIns="0" tIns="0" rIns="0" bIns="0" anchor="t">
            <a:normAutofit/>
          </a:bodyPr>
          <a:lstStyle/>
          <a:p>
            <a:endParaRPr lang="en-US" dirty="0"/>
          </a:p>
        </p:txBody>
      </p:sp>
      <p:sp>
        <p:nvSpPr>
          <p:cNvPr id="109" name="Topic label"/>
          <p:cNvSpPr>
            <a:spLocks noGrp="1"/>
          </p:cNvSpPr>
          <p:nvPr>
            <p:ph type="ftr" idx="10"/>
          </p:nvPr>
        </p:nvSpPr>
        <p:spPr/>
        <p:txBody>
          <a:bodyPr wrap="square" lIns="0" tIns="0" rIns="0" bIns="0" anchor="t">
            <a:normAutofit/>
          </a:bodyPr>
          <a:lstStyle/>
          <a:p>
            <a:r>
              <a:rPr lang="en-US"/>
              <a:t>Topic 1 – Introduction</a:t>
            </a:r>
          </a:p>
        </p:txBody>
      </p:sp>
      <p:sp>
        <p:nvSpPr>
          <p:cNvPr id="110" name="Slide number"/>
          <p:cNvSpPr>
            <a:spLocks noGrp="1"/>
          </p:cNvSpPr>
          <p:nvPr>
            <p:ph type="sldNum" idx="12"/>
          </p:nvPr>
        </p:nvSpPr>
        <p:spPr/>
        <p:txBody>
          <a:bodyPr wrap="square" lIns="0" tIns="0" rIns="0" bIns="0" anchor="t">
            <a:normAutofit/>
          </a:bodyPr>
          <a:lstStyle/>
          <a:p>
            <a:fld id="{B4D2A5C1-1E7A-4F2B-9C3D-5A6E7F801234}" type="slidenum">
              <a:rPr lang="en-US"/>
              <a:t>‹#›</a:t>
            </a:fld>
            <a:endParaRPr lang="en-US"/>
          </a:p>
        </p:txBody>
      </p:sp>
      <p:pic>
        <p:nvPicPr>
          <p:cNvPr id="2" name="Picture 1" descr="Generated image: Glowing Sci-Fi Silhouette Test Tube">
            <a:extLst>
              <a:ext uri="{FF2B5EF4-FFF2-40B4-BE49-F238E27FC236}">
                <a16:creationId xmlns:a16="http://schemas.microsoft.com/office/drawing/2014/main" id="{E1CEF38A-2CAF-6AB6-74A2-66F64881B157}"/>
              </a:ext>
            </a:extLst>
          </p:cNvPr>
          <p:cNvPicPr>
            <a:picLocks noChangeAspect="1"/>
          </p:cNvPicPr>
          <p:nvPr userDrawn="1"/>
        </p:nvPicPr>
        <p:blipFill>
          <a:blip r:embed="rId2" cstate="hqprint">
            <a:extLst>
              <a:ext uri="{28A0092B-C50C-407E-A947-70E740481C1C}">
                <a14:useLocalDpi xmlns:a14="http://schemas.microsoft.com/office/drawing/2010/main"/>
              </a:ext>
            </a:extLst>
          </a:blip>
          <a:stretch>
            <a:fillRect/>
          </a:stretch>
        </p:blipFill>
        <p:spPr>
          <a:xfrm>
            <a:off x="1118325" y="3485398"/>
            <a:ext cx="1151149" cy="1726723"/>
          </a:xfrm>
          <a:prstGeom prst="rect">
            <a:avLst/>
          </a:prstGeom>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Sidebar Content">
    <p:spTree>
      <p:nvGrpSpPr>
        <p:cNvPr id="1" name=""/>
        <p:cNvGrpSpPr/>
        <p:nvPr/>
      </p:nvGrpSpPr>
      <p:grpSpPr>
        <a:xfrm>
          <a:off x="0" y="0"/>
          <a:ext cx="0" cy="0"/>
          <a:chOff x="0" y="0"/>
          <a:chExt cx="0" cy="0"/>
        </a:xfrm>
      </p:grpSpPr>
      <p:sp>
        <p:nvSpPr>
          <p:cNvPr id="8" name="Sidebar band"/>
          <p:cNvSpPr/>
          <p:nvPr/>
        </p:nvSpPr>
        <p:spPr>
          <a:xfrm>
            <a:off x="0" y="670543"/>
            <a:ext cx="3718467" cy="5364346"/>
          </a:xfrm>
          <a:prstGeom prst="rect">
            <a:avLst/>
          </a:prstGeom>
          <a:solidFill>
            <a:srgbClr val="F4F6F9"/>
          </a:solidFill>
          <a:ln>
            <a:noFill/>
          </a:ln>
        </p:spPr>
        <p:txBody>
          <a:bodyPr/>
          <a:lstStyle/>
          <a:p>
            <a:endParaRPr/>
          </a:p>
        </p:txBody>
      </p:sp>
      <p:sp>
        <p:nvSpPr>
          <p:cNvPr id="9" name="Accent rule"/>
          <p:cNvSpPr/>
          <p:nvPr/>
        </p:nvSpPr>
        <p:spPr>
          <a:xfrm>
            <a:off x="755885" y="1490431"/>
            <a:ext cx="1097280" cy="32004"/>
          </a:xfrm>
          <a:prstGeom prst="rect">
            <a:avLst/>
          </a:prstGeom>
          <a:solidFill>
            <a:srgbClr val="C00000"/>
          </a:solidFill>
          <a:ln>
            <a:noFill/>
          </a:ln>
        </p:spPr>
        <p:txBody>
          <a:bodyPr/>
          <a:lstStyle/>
          <a:p>
            <a:endParaRPr/>
          </a:p>
        </p:txBody>
      </p:sp>
      <p:sp>
        <p:nvSpPr>
          <p:cNvPr id="10" name="Title / kicker"/>
          <p:cNvSpPr>
            <a:spLocks noGrp="1"/>
          </p:cNvSpPr>
          <p:nvPr>
            <p:ph type="title"/>
          </p:nvPr>
        </p:nvSpPr>
        <p:spPr>
          <a:xfrm>
            <a:off x="755885" y="1645879"/>
            <a:ext cx="2743200" cy="1783080"/>
          </a:xfrm>
        </p:spPr>
        <p:txBody>
          <a:bodyPr wrap="square" lIns="0" tIns="0" rIns="0" bIns="0" anchor="t">
            <a:normAutofit/>
          </a:bodyPr>
          <a:lstStyle/>
          <a:p>
            <a:endParaRPr lang="en-US"/>
          </a:p>
        </p:txBody>
      </p:sp>
      <p:sp>
        <p:nvSpPr>
          <p:cNvPr id="11" name="Content"/>
          <p:cNvSpPr>
            <a:spLocks noGrp="1"/>
          </p:cNvSpPr>
          <p:nvPr>
            <p:ph type="body" idx="1"/>
          </p:nvPr>
        </p:nvSpPr>
        <p:spPr>
          <a:xfrm>
            <a:off x="4389010" y="1645879"/>
            <a:ext cx="7010225" cy="4108601"/>
          </a:xfrm>
        </p:spPr>
        <p:txBody>
          <a:bodyPr wrap="square" lIns="0" tIns="0" rIns="0" bIns="0" anchor="t">
            <a:normAutofit/>
          </a:bodyPr>
          <a:lstStyle/>
          <a:p>
            <a:endParaRPr lang="en-US" dirty="0"/>
          </a:p>
        </p:txBody>
      </p:sp>
      <p:sp>
        <p:nvSpPr>
          <p:cNvPr id="12" name="Topic label"/>
          <p:cNvSpPr>
            <a:spLocks noGrp="1"/>
          </p:cNvSpPr>
          <p:nvPr>
            <p:ph type="ftr" idx="10"/>
          </p:nvPr>
        </p:nvSpPr>
        <p:spPr/>
        <p:txBody>
          <a:bodyPr wrap="square" lIns="0" tIns="0" rIns="0" bIns="0" anchor="t">
            <a:normAutofit/>
          </a:bodyPr>
          <a:lstStyle/>
          <a:p>
            <a:r>
              <a:rPr lang="en-US"/>
              <a:t>Topic 1 – Introduction</a:t>
            </a:r>
          </a:p>
        </p:txBody>
      </p:sp>
      <p:sp>
        <p:nvSpPr>
          <p:cNvPr id="13" name="Slide number"/>
          <p:cNvSpPr>
            <a:spLocks noGrp="1"/>
          </p:cNvSpPr>
          <p:nvPr>
            <p:ph type="sldNum" idx="12"/>
          </p:nvPr>
        </p:nvSpPr>
        <p:spPr/>
        <p:txBody>
          <a:bodyPr wrap="square" lIns="0" tIns="0" rIns="0" bIns="0" anchor="t">
            <a:normAutofit/>
          </a:bodyPr>
          <a:lstStyle/>
          <a:p>
            <a:fld id="{B4D2A5C1-1E7A-4F2B-9C3D-5A6E7F801234}" type="slidenum">
              <a:rPr lang="en-US"/>
              <a:t>‹#›</a:t>
            </a:fld>
            <a:endParaRPr lang="en-US"/>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 preserve="1">
  <p:cSld name="Example">
    <p:spTree>
      <p:nvGrpSpPr>
        <p:cNvPr id="1" name=""/>
        <p:cNvGrpSpPr/>
        <p:nvPr/>
      </p:nvGrpSpPr>
      <p:grpSpPr>
        <a:xfrm>
          <a:off x="0" y="0"/>
          <a:ext cx="0" cy="0"/>
          <a:chOff x="0" y="0"/>
          <a:chExt cx="0" cy="0"/>
        </a:xfrm>
      </p:grpSpPr>
      <p:sp>
        <p:nvSpPr>
          <p:cNvPr id="111" name="Sidebar band"/>
          <p:cNvSpPr/>
          <p:nvPr/>
        </p:nvSpPr>
        <p:spPr>
          <a:xfrm>
            <a:off x="0" y="670543"/>
            <a:ext cx="3718467" cy="5364346"/>
          </a:xfrm>
          <a:prstGeom prst="rect">
            <a:avLst/>
          </a:prstGeom>
          <a:solidFill>
            <a:srgbClr val="F4F6F9"/>
          </a:solidFill>
          <a:ln>
            <a:noFill/>
          </a:ln>
        </p:spPr>
        <p:txBody>
          <a:bodyPr/>
          <a:lstStyle/>
          <a:p>
            <a:endParaRPr/>
          </a:p>
        </p:txBody>
      </p:sp>
      <p:sp>
        <p:nvSpPr>
          <p:cNvPr id="112" name="Chip"/>
          <p:cNvSpPr/>
          <p:nvPr/>
        </p:nvSpPr>
        <p:spPr>
          <a:xfrm>
            <a:off x="755885" y="1115568"/>
            <a:ext cx="1069848" cy="274320"/>
          </a:xfrm>
          <a:prstGeom prst="rect">
            <a:avLst/>
          </a:prstGeom>
          <a:solidFill>
            <a:srgbClr val="C00000"/>
          </a:solidFill>
          <a:ln>
            <a:noFill/>
          </a:ln>
        </p:spPr>
        <p:txBody>
          <a:bodyPr lIns="45720" tIns="18288" rIns="45720" bIns="18288" anchor="ctr"/>
          <a:lstStyle/>
          <a:p>
            <a:pPr algn="ctr">
              <a:buNone/>
            </a:pPr>
            <a:r>
              <a:rPr lang="en-US" sz="1200" b="1">
                <a:solidFill>
                  <a:srgbClr val="FFFFFF"/>
                </a:solidFill>
                <a:latin typeface="Arial"/>
              </a:rPr>
              <a:t>EXAMPLE</a:t>
            </a:r>
          </a:p>
        </p:txBody>
      </p:sp>
      <p:sp>
        <p:nvSpPr>
          <p:cNvPr id="113" name="Accent rule"/>
          <p:cNvSpPr/>
          <p:nvPr/>
        </p:nvSpPr>
        <p:spPr>
          <a:xfrm>
            <a:off x="755885" y="1490431"/>
            <a:ext cx="1097280" cy="32004"/>
          </a:xfrm>
          <a:prstGeom prst="rect">
            <a:avLst/>
          </a:prstGeom>
          <a:solidFill>
            <a:srgbClr val="C00000"/>
          </a:solidFill>
          <a:ln>
            <a:noFill/>
          </a:ln>
        </p:spPr>
        <p:txBody>
          <a:bodyPr/>
          <a:lstStyle/>
          <a:p>
            <a:endParaRPr/>
          </a:p>
        </p:txBody>
      </p:sp>
      <p:sp>
        <p:nvSpPr>
          <p:cNvPr id="114" name="Title / kicker"/>
          <p:cNvSpPr>
            <a:spLocks noGrp="1"/>
          </p:cNvSpPr>
          <p:nvPr>
            <p:ph type="title"/>
          </p:nvPr>
        </p:nvSpPr>
        <p:spPr>
          <a:xfrm>
            <a:off x="755885" y="1645879"/>
            <a:ext cx="2743200" cy="1783080"/>
          </a:xfrm>
        </p:spPr>
        <p:txBody>
          <a:bodyPr wrap="square" lIns="0" tIns="0" rIns="0" bIns="0" anchor="t">
            <a:normAutofit/>
          </a:bodyPr>
          <a:lstStyle/>
          <a:p>
            <a:endParaRPr lang="en-US"/>
          </a:p>
        </p:txBody>
      </p:sp>
      <p:sp>
        <p:nvSpPr>
          <p:cNvPr id="115" name="Content"/>
          <p:cNvSpPr>
            <a:spLocks noGrp="1"/>
          </p:cNvSpPr>
          <p:nvPr>
            <p:ph type="body" idx="1"/>
          </p:nvPr>
        </p:nvSpPr>
        <p:spPr>
          <a:xfrm>
            <a:off x="4389010" y="1645879"/>
            <a:ext cx="7010225" cy="4108601"/>
          </a:xfrm>
        </p:spPr>
        <p:txBody>
          <a:bodyPr wrap="square" lIns="0" tIns="0" rIns="0" bIns="0" anchor="t">
            <a:normAutofit/>
          </a:bodyPr>
          <a:lstStyle/>
          <a:p>
            <a:endParaRPr lang="en-US"/>
          </a:p>
        </p:txBody>
      </p:sp>
      <p:sp>
        <p:nvSpPr>
          <p:cNvPr id="116" name="Topic label"/>
          <p:cNvSpPr>
            <a:spLocks noGrp="1"/>
          </p:cNvSpPr>
          <p:nvPr>
            <p:ph type="ftr" idx="10"/>
          </p:nvPr>
        </p:nvSpPr>
        <p:spPr/>
        <p:txBody>
          <a:bodyPr wrap="square" lIns="0" tIns="0" rIns="0" bIns="0" anchor="t">
            <a:normAutofit/>
          </a:bodyPr>
          <a:lstStyle/>
          <a:p>
            <a:r>
              <a:rPr lang="en-US"/>
              <a:t>Topic 1 – Introduction</a:t>
            </a:r>
          </a:p>
        </p:txBody>
      </p:sp>
      <p:sp>
        <p:nvSpPr>
          <p:cNvPr id="117" name="Slide number"/>
          <p:cNvSpPr>
            <a:spLocks noGrp="1"/>
          </p:cNvSpPr>
          <p:nvPr>
            <p:ph type="sldNum" idx="12"/>
          </p:nvPr>
        </p:nvSpPr>
        <p:spPr/>
        <p:txBody>
          <a:bodyPr wrap="square" lIns="0" tIns="0" rIns="0" bIns="0" anchor="t">
            <a:normAutofit/>
          </a:bodyPr>
          <a:lstStyle/>
          <a:p>
            <a:fld id="{B4D2A5C1-1E7A-4F2B-9C3D-5A6E7F801234}" type="slidenum">
              <a:rPr lang="en-US"/>
              <a:t>‹#›</a:t>
            </a:fld>
            <a:endParaRPr lang="en-US"/>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obj" preserve="1">
  <p:cSld name="Artwork">
    <p:spTree>
      <p:nvGrpSpPr>
        <p:cNvPr id="1" name=""/>
        <p:cNvGrpSpPr/>
        <p:nvPr/>
      </p:nvGrpSpPr>
      <p:grpSpPr>
        <a:xfrm>
          <a:off x="0" y="0"/>
          <a:ext cx="0" cy="0"/>
          <a:chOff x="0" y="0"/>
          <a:chExt cx="0" cy="0"/>
        </a:xfrm>
      </p:grpSpPr>
      <p:sp>
        <p:nvSpPr>
          <p:cNvPr id="118" name="Sidebar band"/>
          <p:cNvSpPr/>
          <p:nvPr/>
        </p:nvSpPr>
        <p:spPr>
          <a:xfrm>
            <a:off x="0" y="670543"/>
            <a:ext cx="3718467" cy="5364346"/>
          </a:xfrm>
          <a:prstGeom prst="rect">
            <a:avLst/>
          </a:prstGeom>
          <a:solidFill>
            <a:srgbClr val="F4F6F9"/>
          </a:solidFill>
          <a:ln>
            <a:noFill/>
          </a:ln>
        </p:spPr>
        <p:txBody>
          <a:bodyPr/>
          <a:lstStyle/>
          <a:p>
            <a:endParaRPr/>
          </a:p>
        </p:txBody>
      </p:sp>
      <p:sp>
        <p:nvSpPr>
          <p:cNvPr id="119" name="Accent rule"/>
          <p:cNvSpPr/>
          <p:nvPr/>
        </p:nvSpPr>
        <p:spPr>
          <a:xfrm>
            <a:off x="755885" y="1490431"/>
            <a:ext cx="1097280" cy="32004"/>
          </a:xfrm>
          <a:prstGeom prst="rect">
            <a:avLst/>
          </a:prstGeom>
          <a:solidFill>
            <a:srgbClr val="C00000"/>
          </a:solidFill>
          <a:ln>
            <a:noFill/>
          </a:ln>
        </p:spPr>
        <p:txBody>
          <a:bodyPr/>
          <a:lstStyle/>
          <a:p>
            <a:endParaRPr/>
          </a:p>
        </p:txBody>
      </p:sp>
      <p:sp>
        <p:nvSpPr>
          <p:cNvPr id="120" name="Title / kicker"/>
          <p:cNvSpPr>
            <a:spLocks noGrp="1"/>
          </p:cNvSpPr>
          <p:nvPr>
            <p:ph type="title"/>
          </p:nvPr>
        </p:nvSpPr>
        <p:spPr>
          <a:xfrm>
            <a:off x="755885" y="1645879"/>
            <a:ext cx="2743200" cy="1783080"/>
          </a:xfrm>
        </p:spPr>
        <p:txBody>
          <a:bodyPr wrap="square" lIns="0" tIns="0" rIns="0" bIns="0" anchor="t">
            <a:normAutofit/>
          </a:bodyPr>
          <a:lstStyle/>
          <a:p>
            <a:endParaRPr lang="en-US"/>
          </a:p>
        </p:txBody>
      </p:sp>
      <p:sp>
        <p:nvSpPr>
          <p:cNvPr id="121" name="Top rule"/>
          <p:cNvSpPr/>
          <p:nvPr/>
        </p:nvSpPr>
        <p:spPr>
          <a:xfrm>
            <a:off x="4389010" y="1645879"/>
            <a:ext cx="7010225" cy="10973"/>
          </a:xfrm>
          <a:prstGeom prst="rect">
            <a:avLst/>
          </a:prstGeom>
          <a:solidFill>
            <a:srgbClr val="D6D9E0"/>
          </a:solidFill>
          <a:ln>
            <a:noFill/>
          </a:ln>
        </p:spPr>
        <p:txBody>
          <a:bodyPr/>
          <a:lstStyle/>
          <a:p>
            <a:endParaRPr/>
          </a:p>
        </p:txBody>
      </p:sp>
      <p:sp>
        <p:nvSpPr>
          <p:cNvPr id="122" name="Bottom rule"/>
          <p:cNvSpPr/>
          <p:nvPr/>
        </p:nvSpPr>
        <p:spPr>
          <a:xfrm>
            <a:off x="4389010" y="5541264"/>
            <a:ext cx="7010225" cy="10973"/>
          </a:xfrm>
          <a:prstGeom prst="rect">
            <a:avLst/>
          </a:prstGeom>
          <a:solidFill>
            <a:srgbClr val="D6D9E0"/>
          </a:solidFill>
          <a:ln>
            <a:noFill/>
          </a:ln>
        </p:spPr>
        <p:txBody>
          <a:bodyPr/>
          <a:lstStyle/>
          <a:p>
            <a:endParaRPr/>
          </a:p>
        </p:txBody>
      </p:sp>
      <p:sp>
        <p:nvSpPr>
          <p:cNvPr id="123" name="Artwork"/>
          <p:cNvSpPr>
            <a:spLocks noGrp="1"/>
          </p:cNvSpPr>
          <p:nvPr>
            <p:ph type="pic" idx="1"/>
          </p:nvPr>
        </p:nvSpPr>
        <p:spPr>
          <a:xfrm>
            <a:off x="4389010" y="1874479"/>
            <a:ext cx="7010225" cy="3931920"/>
          </a:xfrm>
        </p:spPr>
        <p:txBody>
          <a:bodyPr wrap="square" lIns="0" tIns="0" rIns="0" bIns="0" anchor="t">
            <a:normAutofit/>
          </a:bodyPr>
          <a:lstStyle/>
          <a:p>
            <a:endParaRPr lang="en-US"/>
          </a:p>
        </p:txBody>
      </p:sp>
      <p:sp>
        <p:nvSpPr>
          <p:cNvPr id="124" name="Topic label"/>
          <p:cNvSpPr>
            <a:spLocks noGrp="1"/>
          </p:cNvSpPr>
          <p:nvPr>
            <p:ph type="ftr" idx="10"/>
          </p:nvPr>
        </p:nvSpPr>
        <p:spPr/>
        <p:txBody>
          <a:bodyPr wrap="square" lIns="0" tIns="0" rIns="0" bIns="0" anchor="t">
            <a:normAutofit/>
          </a:bodyPr>
          <a:lstStyle/>
          <a:p>
            <a:r>
              <a:rPr lang="en-US"/>
              <a:t>Topic 1 – Introduction</a:t>
            </a:r>
          </a:p>
        </p:txBody>
      </p:sp>
      <p:sp>
        <p:nvSpPr>
          <p:cNvPr id="125" name="Slide number"/>
          <p:cNvSpPr>
            <a:spLocks noGrp="1"/>
          </p:cNvSpPr>
          <p:nvPr>
            <p:ph type="sldNum" idx="12"/>
          </p:nvPr>
        </p:nvSpPr>
        <p:spPr/>
        <p:txBody>
          <a:bodyPr wrap="square" lIns="0" tIns="0" rIns="0" bIns="0" anchor="t">
            <a:normAutofit/>
          </a:bodyPr>
          <a:lstStyle/>
          <a:p>
            <a:fld id="{B4D2A5C1-1E7A-4F2B-9C3D-5A6E7F801234}" type="slidenum">
              <a:rPr lang="en-US"/>
              <a:t>‹#›</a:t>
            </a:fld>
            <a:endParaRPr lang="en-US"/>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126" name="Topic label"/>
          <p:cNvSpPr>
            <a:spLocks noGrp="1"/>
          </p:cNvSpPr>
          <p:nvPr>
            <p:ph type="ftr" idx="10"/>
          </p:nvPr>
        </p:nvSpPr>
        <p:spPr/>
        <p:txBody>
          <a:bodyPr wrap="square" lIns="0" tIns="0" rIns="0" bIns="0" anchor="t">
            <a:normAutofit/>
          </a:bodyPr>
          <a:lstStyle/>
          <a:p>
            <a:r>
              <a:rPr lang="en-US"/>
              <a:t>Topic 1 – Introduction</a:t>
            </a:r>
          </a:p>
        </p:txBody>
      </p:sp>
      <p:sp>
        <p:nvSpPr>
          <p:cNvPr id="127" name="Slide number"/>
          <p:cNvSpPr>
            <a:spLocks noGrp="1"/>
          </p:cNvSpPr>
          <p:nvPr>
            <p:ph type="sldNum" idx="12"/>
          </p:nvPr>
        </p:nvSpPr>
        <p:spPr/>
        <p:txBody>
          <a:bodyPr wrap="square" lIns="0" tIns="0" rIns="0" bIns="0" anchor="t">
            <a:normAutofit/>
          </a:bodyPr>
          <a:lstStyle/>
          <a:p>
            <a:fld id="{B4D2A5C1-1E7A-4F2B-9C3D-5A6E7F801234}" type="slidenum">
              <a:rPr lang="en-US"/>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idebar Two Columns">
    <p:spTree>
      <p:nvGrpSpPr>
        <p:cNvPr id="1" name=""/>
        <p:cNvGrpSpPr/>
        <p:nvPr/>
      </p:nvGrpSpPr>
      <p:grpSpPr>
        <a:xfrm>
          <a:off x="0" y="0"/>
          <a:ext cx="0" cy="0"/>
          <a:chOff x="0" y="0"/>
          <a:chExt cx="0" cy="0"/>
        </a:xfrm>
      </p:grpSpPr>
      <p:sp>
        <p:nvSpPr>
          <p:cNvPr id="14" name="Sidebar band"/>
          <p:cNvSpPr/>
          <p:nvPr/>
        </p:nvSpPr>
        <p:spPr>
          <a:xfrm>
            <a:off x="0" y="670543"/>
            <a:ext cx="3718467" cy="5364346"/>
          </a:xfrm>
          <a:prstGeom prst="rect">
            <a:avLst/>
          </a:prstGeom>
          <a:solidFill>
            <a:srgbClr val="F4F6F9"/>
          </a:solidFill>
          <a:ln>
            <a:noFill/>
          </a:ln>
        </p:spPr>
        <p:txBody>
          <a:bodyPr/>
          <a:lstStyle/>
          <a:p>
            <a:endParaRPr/>
          </a:p>
        </p:txBody>
      </p:sp>
      <p:sp>
        <p:nvSpPr>
          <p:cNvPr id="15" name="Accent rule"/>
          <p:cNvSpPr/>
          <p:nvPr/>
        </p:nvSpPr>
        <p:spPr>
          <a:xfrm>
            <a:off x="755885" y="1490431"/>
            <a:ext cx="1097280" cy="32004"/>
          </a:xfrm>
          <a:prstGeom prst="rect">
            <a:avLst/>
          </a:prstGeom>
          <a:solidFill>
            <a:srgbClr val="C00000"/>
          </a:solidFill>
          <a:ln>
            <a:noFill/>
          </a:ln>
        </p:spPr>
        <p:txBody>
          <a:bodyPr/>
          <a:lstStyle/>
          <a:p>
            <a:endParaRPr/>
          </a:p>
        </p:txBody>
      </p:sp>
      <p:sp>
        <p:nvSpPr>
          <p:cNvPr id="16" name="Title / kicker"/>
          <p:cNvSpPr>
            <a:spLocks noGrp="1"/>
          </p:cNvSpPr>
          <p:nvPr>
            <p:ph type="title"/>
          </p:nvPr>
        </p:nvSpPr>
        <p:spPr>
          <a:xfrm>
            <a:off x="755885" y="1645879"/>
            <a:ext cx="2743200" cy="1783080"/>
          </a:xfrm>
        </p:spPr>
        <p:txBody>
          <a:bodyPr wrap="square" lIns="0" tIns="0" rIns="0" bIns="0" anchor="t">
            <a:normAutofit/>
          </a:bodyPr>
          <a:lstStyle/>
          <a:p>
            <a:endParaRPr lang="en-US"/>
          </a:p>
        </p:txBody>
      </p:sp>
      <p:sp>
        <p:nvSpPr>
          <p:cNvPr id="17" name="Left column"/>
          <p:cNvSpPr>
            <a:spLocks noGrp="1"/>
          </p:cNvSpPr>
          <p:nvPr>
            <p:ph type="body" idx="1"/>
          </p:nvPr>
        </p:nvSpPr>
        <p:spPr>
          <a:xfrm>
            <a:off x="4389010" y="1645879"/>
            <a:ext cx="3474633" cy="4108601"/>
          </a:xfrm>
        </p:spPr>
        <p:txBody>
          <a:bodyPr wrap="square" lIns="0" tIns="0" rIns="0" bIns="0" anchor="t">
            <a:normAutofit/>
          </a:bodyPr>
          <a:lstStyle>
            <a:lvl1pPr marL="0" indent="0">
              <a:spcBef>
                <a:spcPts val="600"/>
              </a:spcBef>
              <a:buNone/>
              <a:defRPr sz="2400" b="0" i="0">
                <a:solidFill>
                  <a:srgbClr val="10192B"/>
                </a:solidFill>
                <a:latin typeface="Arial"/>
              </a:defRPr>
            </a:lvl1pPr>
          </a:lstStyle>
          <a:p>
            <a:endParaRPr lang="en-US" dirty="0"/>
          </a:p>
        </p:txBody>
      </p:sp>
      <p:sp>
        <p:nvSpPr>
          <p:cNvPr id="18" name="Right column"/>
          <p:cNvSpPr>
            <a:spLocks noGrp="1"/>
          </p:cNvSpPr>
          <p:nvPr>
            <p:ph type="body" idx="2"/>
          </p:nvPr>
        </p:nvSpPr>
        <p:spPr>
          <a:xfrm>
            <a:off x="8046519" y="1645879"/>
            <a:ext cx="3352716" cy="4108601"/>
          </a:xfrm>
        </p:spPr>
        <p:txBody>
          <a:bodyPr wrap="square" lIns="0" tIns="0" rIns="0" bIns="0" anchor="t">
            <a:normAutofit/>
          </a:bodyPr>
          <a:lstStyle>
            <a:lvl1pPr marL="0" indent="0">
              <a:spcBef>
                <a:spcPts val="600"/>
              </a:spcBef>
              <a:buNone/>
              <a:defRPr sz="2400" b="0" i="0">
                <a:solidFill>
                  <a:srgbClr val="6E7684"/>
                </a:solidFill>
                <a:latin typeface="Arial"/>
              </a:defRPr>
            </a:lvl1pPr>
          </a:lstStyle>
          <a:p>
            <a:endParaRPr lang="en-US" dirty="0"/>
          </a:p>
        </p:txBody>
      </p:sp>
      <p:sp>
        <p:nvSpPr>
          <p:cNvPr id="19" name="Topic label"/>
          <p:cNvSpPr>
            <a:spLocks noGrp="1"/>
          </p:cNvSpPr>
          <p:nvPr>
            <p:ph type="ftr" idx="10"/>
          </p:nvPr>
        </p:nvSpPr>
        <p:spPr/>
        <p:txBody>
          <a:bodyPr wrap="square" lIns="0" tIns="0" rIns="0" bIns="0" anchor="t">
            <a:normAutofit/>
          </a:bodyPr>
          <a:lstStyle/>
          <a:p>
            <a:r>
              <a:rPr lang="en-US"/>
              <a:t>Topic 1 – Introduction</a:t>
            </a:r>
          </a:p>
        </p:txBody>
      </p:sp>
      <p:sp>
        <p:nvSpPr>
          <p:cNvPr id="20" name="Slide number"/>
          <p:cNvSpPr>
            <a:spLocks noGrp="1"/>
          </p:cNvSpPr>
          <p:nvPr>
            <p:ph type="sldNum" idx="12"/>
          </p:nvPr>
        </p:nvSpPr>
        <p:spPr/>
        <p:txBody>
          <a:bodyPr wrap="square" lIns="0" tIns="0" rIns="0" bIns="0" anchor="t">
            <a:normAutofit/>
          </a:bodyPr>
          <a:lstStyle/>
          <a:p>
            <a:fld id="{B4D2A5C1-1E7A-4F2B-9C3D-5A6E7F801234}" type="slidenum">
              <a:rPr lang="en-US"/>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_Sidebar Two Columns">
    <p:spTree>
      <p:nvGrpSpPr>
        <p:cNvPr id="1" name=""/>
        <p:cNvGrpSpPr/>
        <p:nvPr/>
      </p:nvGrpSpPr>
      <p:grpSpPr>
        <a:xfrm>
          <a:off x="0" y="0"/>
          <a:ext cx="0" cy="0"/>
          <a:chOff x="0" y="0"/>
          <a:chExt cx="0" cy="0"/>
        </a:xfrm>
      </p:grpSpPr>
      <p:sp>
        <p:nvSpPr>
          <p:cNvPr id="14" name="Sidebar band"/>
          <p:cNvSpPr/>
          <p:nvPr/>
        </p:nvSpPr>
        <p:spPr>
          <a:xfrm>
            <a:off x="0" y="670543"/>
            <a:ext cx="3718467" cy="5364346"/>
          </a:xfrm>
          <a:prstGeom prst="rect">
            <a:avLst/>
          </a:prstGeom>
          <a:solidFill>
            <a:srgbClr val="F4F6F9"/>
          </a:solidFill>
          <a:ln>
            <a:noFill/>
          </a:ln>
        </p:spPr>
        <p:txBody>
          <a:bodyPr/>
          <a:lstStyle/>
          <a:p>
            <a:endParaRPr/>
          </a:p>
        </p:txBody>
      </p:sp>
      <p:sp>
        <p:nvSpPr>
          <p:cNvPr id="15" name="Accent rule"/>
          <p:cNvSpPr/>
          <p:nvPr/>
        </p:nvSpPr>
        <p:spPr>
          <a:xfrm>
            <a:off x="755885" y="1490431"/>
            <a:ext cx="1097280" cy="32004"/>
          </a:xfrm>
          <a:prstGeom prst="rect">
            <a:avLst/>
          </a:prstGeom>
          <a:solidFill>
            <a:srgbClr val="C00000"/>
          </a:solidFill>
          <a:ln>
            <a:noFill/>
          </a:ln>
        </p:spPr>
        <p:txBody>
          <a:bodyPr/>
          <a:lstStyle/>
          <a:p>
            <a:endParaRPr/>
          </a:p>
        </p:txBody>
      </p:sp>
      <p:sp>
        <p:nvSpPr>
          <p:cNvPr id="16" name="Title / kicker"/>
          <p:cNvSpPr>
            <a:spLocks noGrp="1"/>
          </p:cNvSpPr>
          <p:nvPr>
            <p:ph type="title"/>
          </p:nvPr>
        </p:nvSpPr>
        <p:spPr>
          <a:xfrm>
            <a:off x="755885" y="1645879"/>
            <a:ext cx="2743200" cy="1783080"/>
          </a:xfrm>
        </p:spPr>
        <p:txBody>
          <a:bodyPr wrap="square" lIns="0" tIns="0" rIns="0" bIns="0" anchor="t">
            <a:normAutofit/>
          </a:bodyPr>
          <a:lstStyle/>
          <a:p>
            <a:endParaRPr lang="en-US"/>
          </a:p>
        </p:txBody>
      </p:sp>
      <p:sp>
        <p:nvSpPr>
          <p:cNvPr id="17" name="Left column"/>
          <p:cNvSpPr>
            <a:spLocks noGrp="1"/>
          </p:cNvSpPr>
          <p:nvPr>
            <p:ph type="body" idx="1"/>
          </p:nvPr>
        </p:nvSpPr>
        <p:spPr>
          <a:xfrm>
            <a:off x="4389011" y="1645879"/>
            <a:ext cx="2369284" cy="4108601"/>
          </a:xfrm>
        </p:spPr>
        <p:txBody>
          <a:bodyPr wrap="square" lIns="0" tIns="0" rIns="0" bIns="0" anchor="t">
            <a:normAutofit/>
          </a:bodyPr>
          <a:lstStyle>
            <a:lvl1pPr marL="0" indent="0">
              <a:spcBef>
                <a:spcPts val="600"/>
              </a:spcBef>
              <a:buNone/>
              <a:defRPr sz="2400" b="0" i="0">
                <a:solidFill>
                  <a:srgbClr val="10192B"/>
                </a:solidFill>
                <a:latin typeface="Arial"/>
              </a:defRPr>
            </a:lvl1pPr>
          </a:lstStyle>
          <a:p>
            <a:endParaRPr lang="en-US" dirty="0"/>
          </a:p>
        </p:txBody>
      </p:sp>
      <p:sp>
        <p:nvSpPr>
          <p:cNvPr id="18" name="Right column"/>
          <p:cNvSpPr>
            <a:spLocks noGrp="1"/>
          </p:cNvSpPr>
          <p:nvPr>
            <p:ph type="body" idx="2"/>
          </p:nvPr>
        </p:nvSpPr>
        <p:spPr>
          <a:xfrm>
            <a:off x="9727317" y="1645879"/>
            <a:ext cx="1791434" cy="4108601"/>
          </a:xfrm>
        </p:spPr>
        <p:txBody>
          <a:bodyPr wrap="square" lIns="0" tIns="0" rIns="0" bIns="0" anchor="t">
            <a:normAutofit/>
          </a:bodyPr>
          <a:lstStyle>
            <a:lvl1pPr marL="0" indent="0">
              <a:spcBef>
                <a:spcPts val="600"/>
              </a:spcBef>
              <a:buNone/>
              <a:defRPr sz="2400" b="0" i="0">
                <a:solidFill>
                  <a:srgbClr val="6E7684"/>
                </a:solidFill>
                <a:latin typeface="Arial"/>
              </a:defRPr>
            </a:lvl1pPr>
          </a:lstStyle>
          <a:p>
            <a:endParaRPr lang="en-US" dirty="0"/>
          </a:p>
        </p:txBody>
      </p:sp>
      <p:sp>
        <p:nvSpPr>
          <p:cNvPr id="19" name="Topic label"/>
          <p:cNvSpPr>
            <a:spLocks noGrp="1"/>
          </p:cNvSpPr>
          <p:nvPr>
            <p:ph type="ftr" idx="10"/>
          </p:nvPr>
        </p:nvSpPr>
        <p:spPr/>
        <p:txBody>
          <a:bodyPr wrap="square" lIns="0" tIns="0" rIns="0" bIns="0" anchor="t">
            <a:normAutofit/>
          </a:bodyPr>
          <a:lstStyle/>
          <a:p>
            <a:r>
              <a:rPr lang="en-US"/>
              <a:t>Topic 1 – Introduction</a:t>
            </a:r>
          </a:p>
        </p:txBody>
      </p:sp>
      <p:sp>
        <p:nvSpPr>
          <p:cNvPr id="20" name="Slide number"/>
          <p:cNvSpPr>
            <a:spLocks noGrp="1"/>
          </p:cNvSpPr>
          <p:nvPr>
            <p:ph type="sldNum" idx="12"/>
          </p:nvPr>
        </p:nvSpPr>
        <p:spPr>
          <a:xfrm>
            <a:off x="10650071" y="6372198"/>
            <a:ext cx="868680" cy="274320"/>
          </a:xfrm>
        </p:spPr>
        <p:txBody>
          <a:bodyPr wrap="square" lIns="0" tIns="0" rIns="0" bIns="0" anchor="t">
            <a:normAutofit/>
          </a:bodyPr>
          <a:lstStyle/>
          <a:p>
            <a:fld id="{B4D2A5C1-1E7A-4F2B-9C3D-5A6E7F801234}" type="slidenum">
              <a:rPr lang="en-US"/>
              <a:t>‹#›</a:t>
            </a:fld>
            <a:endParaRPr lang="en-US"/>
          </a:p>
        </p:txBody>
      </p:sp>
      <p:sp>
        <p:nvSpPr>
          <p:cNvPr id="2" name="Left column">
            <a:extLst>
              <a:ext uri="{FF2B5EF4-FFF2-40B4-BE49-F238E27FC236}">
                <a16:creationId xmlns:a16="http://schemas.microsoft.com/office/drawing/2014/main" id="{D2DF41B7-E1E9-E209-647A-D532E3AEAAB7}"/>
              </a:ext>
            </a:extLst>
          </p:cNvPr>
          <p:cNvSpPr>
            <a:spLocks noGrp="1"/>
          </p:cNvSpPr>
          <p:nvPr>
            <p:ph type="body" idx="13"/>
          </p:nvPr>
        </p:nvSpPr>
        <p:spPr>
          <a:xfrm>
            <a:off x="7058164" y="1645879"/>
            <a:ext cx="2369284" cy="4108601"/>
          </a:xfrm>
        </p:spPr>
        <p:txBody>
          <a:bodyPr wrap="square" lIns="0" tIns="0" rIns="0" bIns="0" anchor="t">
            <a:normAutofit/>
          </a:bodyPr>
          <a:lstStyle>
            <a:lvl1pPr marL="0" indent="0">
              <a:spcBef>
                <a:spcPts val="600"/>
              </a:spcBef>
              <a:buNone/>
              <a:defRPr sz="2400" b="0" i="0">
                <a:solidFill>
                  <a:srgbClr val="10192B"/>
                </a:solidFill>
                <a:latin typeface="Arial"/>
              </a:defRPr>
            </a:lvl1pPr>
          </a:lstStyle>
          <a:p>
            <a:endParaRPr lang="en-US" dirty="0"/>
          </a:p>
        </p:txBody>
      </p:sp>
    </p:spTree>
    <p:extLst>
      <p:ext uri="{BB962C8B-B14F-4D97-AF65-F5344CB8AC3E}">
        <p14:creationId xmlns:p14="http://schemas.microsoft.com/office/powerpoint/2010/main" val="416014383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Statement + Two Columns">
    <p:spTree>
      <p:nvGrpSpPr>
        <p:cNvPr id="1" name=""/>
        <p:cNvGrpSpPr/>
        <p:nvPr/>
      </p:nvGrpSpPr>
      <p:grpSpPr>
        <a:xfrm>
          <a:off x="0" y="0"/>
          <a:ext cx="0" cy="0"/>
          <a:chOff x="0" y="0"/>
          <a:chExt cx="0" cy="0"/>
        </a:xfrm>
      </p:grpSpPr>
      <p:sp>
        <p:nvSpPr>
          <p:cNvPr id="21" name="Sidebar band"/>
          <p:cNvSpPr/>
          <p:nvPr/>
        </p:nvSpPr>
        <p:spPr>
          <a:xfrm>
            <a:off x="0" y="670543"/>
            <a:ext cx="3718467" cy="5364346"/>
          </a:xfrm>
          <a:prstGeom prst="rect">
            <a:avLst/>
          </a:prstGeom>
          <a:solidFill>
            <a:srgbClr val="F4F6F9"/>
          </a:solidFill>
          <a:ln>
            <a:noFill/>
          </a:ln>
        </p:spPr>
        <p:txBody>
          <a:bodyPr/>
          <a:lstStyle/>
          <a:p>
            <a:endParaRPr/>
          </a:p>
        </p:txBody>
      </p:sp>
      <p:sp>
        <p:nvSpPr>
          <p:cNvPr id="22" name="Accent rule"/>
          <p:cNvSpPr/>
          <p:nvPr/>
        </p:nvSpPr>
        <p:spPr>
          <a:xfrm>
            <a:off x="755885" y="1490431"/>
            <a:ext cx="1097280" cy="32004"/>
          </a:xfrm>
          <a:prstGeom prst="rect">
            <a:avLst/>
          </a:prstGeom>
          <a:solidFill>
            <a:srgbClr val="C00000"/>
          </a:solidFill>
          <a:ln>
            <a:noFill/>
          </a:ln>
        </p:spPr>
        <p:txBody>
          <a:bodyPr/>
          <a:lstStyle/>
          <a:p>
            <a:endParaRPr/>
          </a:p>
        </p:txBody>
      </p:sp>
      <p:sp>
        <p:nvSpPr>
          <p:cNvPr id="23" name="Title / kicker"/>
          <p:cNvSpPr>
            <a:spLocks noGrp="1"/>
          </p:cNvSpPr>
          <p:nvPr>
            <p:ph type="title"/>
          </p:nvPr>
        </p:nvSpPr>
        <p:spPr>
          <a:xfrm>
            <a:off x="755885" y="1645879"/>
            <a:ext cx="2743200" cy="1783080"/>
          </a:xfrm>
        </p:spPr>
        <p:txBody>
          <a:bodyPr wrap="square" lIns="0" tIns="0" rIns="0" bIns="0" anchor="t">
            <a:normAutofit/>
          </a:bodyPr>
          <a:lstStyle/>
          <a:p>
            <a:endParaRPr lang="en-US"/>
          </a:p>
        </p:txBody>
      </p:sp>
      <p:sp>
        <p:nvSpPr>
          <p:cNvPr id="24" name="Statement"/>
          <p:cNvSpPr>
            <a:spLocks noGrp="1"/>
          </p:cNvSpPr>
          <p:nvPr>
            <p:ph type="body" idx="1"/>
          </p:nvPr>
        </p:nvSpPr>
        <p:spPr>
          <a:xfrm>
            <a:off x="4389010" y="1645879"/>
            <a:ext cx="7010225" cy="868680"/>
          </a:xfrm>
        </p:spPr>
        <p:txBody>
          <a:bodyPr wrap="square" lIns="0" tIns="0" rIns="0" bIns="0" anchor="t">
            <a:normAutofit/>
          </a:bodyPr>
          <a:lstStyle>
            <a:lvl1pPr marL="0" indent="0">
              <a:spcBef>
                <a:spcPts val="1400"/>
              </a:spcBef>
              <a:buNone/>
              <a:defRPr sz="2933" b="0" i="0">
                <a:solidFill>
                  <a:srgbClr val="10192B"/>
                </a:solidFill>
                <a:latin typeface="Arial"/>
              </a:defRPr>
            </a:lvl1pPr>
          </a:lstStyle>
          <a:p>
            <a:endParaRPr lang="en-US" dirty="0"/>
          </a:p>
        </p:txBody>
      </p:sp>
      <p:sp>
        <p:nvSpPr>
          <p:cNvPr id="25" name="Divider"/>
          <p:cNvSpPr/>
          <p:nvPr/>
        </p:nvSpPr>
        <p:spPr>
          <a:xfrm>
            <a:off x="4389010" y="2605999"/>
            <a:ext cx="7010225" cy="13716"/>
          </a:xfrm>
          <a:prstGeom prst="rect">
            <a:avLst/>
          </a:prstGeom>
          <a:solidFill>
            <a:srgbClr val="D6D9E0"/>
          </a:solidFill>
          <a:ln>
            <a:noFill/>
          </a:ln>
        </p:spPr>
        <p:txBody>
          <a:bodyPr/>
          <a:lstStyle/>
          <a:p>
            <a:endParaRPr/>
          </a:p>
        </p:txBody>
      </p:sp>
      <p:sp>
        <p:nvSpPr>
          <p:cNvPr id="26" name="Left column"/>
          <p:cNvSpPr>
            <a:spLocks noGrp="1"/>
          </p:cNvSpPr>
          <p:nvPr>
            <p:ph type="body" idx="2"/>
          </p:nvPr>
        </p:nvSpPr>
        <p:spPr>
          <a:xfrm>
            <a:off x="4389010" y="2834599"/>
            <a:ext cx="3474633" cy="2919881"/>
          </a:xfrm>
        </p:spPr>
        <p:txBody>
          <a:bodyPr wrap="square" lIns="0" tIns="0" rIns="0" bIns="0" anchor="t">
            <a:normAutofit/>
          </a:bodyPr>
          <a:lstStyle>
            <a:lvl1pPr marL="0" indent="0">
              <a:spcBef>
                <a:spcPts val="600"/>
              </a:spcBef>
              <a:buNone/>
              <a:defRPr sz="2400" b="0" i="0">
                <a:solidFill>
                  <a:srgbClr val="10192B"/>
                </a:solidFill>
                <a:latin typeface="Arial"/>
              </a:defRPr>
            </a:lvl1pPr>
          </a:lstStyle>
          <a:p>
            <a:endParaRPr lang="en-US"/>
          </a:p>
        </p:txBody>
      </p:sp>
      <p:sp>
        <p:nvSpPr>
          <p:cNvPr id="27" name="Right column"/>
          <p:cNvSpPr>
            <a:spLocks noGrp="1"/>
          </p:cNvSpPr>
          <p:nvPr>
            <p:ph type="body" idx="3"/>
          </p:nvPr>
        </p:nvSpPr>
        <p:spPr>
          <a:xfrm>
            <a:off x="8046519" y="2834599"/>
            <a:ext cx="3352716" cy="2919881"/>
          </a:xfrm>
        </p:spPr>
        <p:txBody>
          <a:bodyPr wrap="square" lIns="0" tIns="0" rIns="0" bIns="0" anchor="t">
            <a:normAutofit/>
          </a:bodyPr>
          <a:lstStyle>
            <a:lvl1pPr marL="0" indent="0">
              <a:spcBef>
                <a:spcPts val="600"/>
              </a:spcBef>
              <a:buNone/>
              <a:defRPr sz="2400" b="0" i="0">
                <a:solidFill>
                  <a:srgbClr val="6E7684"/>
                </a:solidFill>
                <a:latin typeface="Arial"/>
              </a:defRPr>
            </a:lvl1pPr>
          </a:lstStyle>
          <a:p>
            <a:endParaRPr lang="en-US"/>
          </a:p>
        </p:txBody>
      </p:sp>
      <p:sp>
        <p:nvSpPr>
          <p:cNvPr id="28" name="Topic label"/>
          <p:cNvSpPr>
            <a:spLocks noGrp="1"/>
          </p:cNvSpPr>
          <p:nvPr>
            <p:ph type="ftr" idx="10"/>
          </p:nvPr>
        </p:nvSpPr>
        <p:spPr/>
        <p:txBody>
          <a:bodyPr wrap="square" lIns="0" tIns="0" rIns="0" bIns="0" anchor="t">
            <a:normAutofit/>
          </a:bodyPr>
          <a:lstStyle/>
          <a:p>
            <a:r>
              <a:rPr lang="en-US"/>
              <a:t>Topic 1 – Introduction</a:t>
            </a:r>
          </a:p>
        </p:txBody>
      </p:sp>
      <p:sp>
        <p:nvSpPr>
          <p:cNvPr id="29" name="Slide number"/>
          <p:cNvSpPr>
            <a:spLocks noGrp="1"/>
          </p:cNvSpPr>
          <p:nvPr>
            <p:ph type="sldNum" idx="12"/>
          </p:nvPr>
        </p:nvSpPr>
        <p:spPr/>
        <p:txBody>
          <a:bodyPr wrap="square" lIns="0" tIns="0" rIns="0" bIns="0" anchor="t">
            <a:normAutofit/>
          </a:bodyPr>
          <a:lstStyle/>
          <a:p>
            <a:fld id="{B4D2A5C1-1E7A-4F2B-9C3D-5A6E7F801234}" type="slidenum">
              <a:rPr lang="en-US"/>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 preserve="1">
  <p:cSld name="Banner + Two Columns">
    <p:spTree>
      <p:nvGrpSpPr>
        <p:cNvPr id="1" name=""/>
        <p:cNvGrpSpPr/>
        <p:nvPr/>
      </p:nvGrpSpPr>
      <p:grpSpPr>
        <a:xfrm>
          <a:off x="0" y="0"/>
          <a:ext cx="0" cy="0"/>
          <a:chOff x="0" y="0"/>
          <a:chExt cx="0" cy="0"/>
        </a:xfrm>
      </p:grpSpPr>
      <p:sp>
        <p:nvSpPr>
          <p:cNvPr id="30" name="Banner"/>
          <p:cNvSpPr/>
          <p:nvPr/>
        </p:nvSpPr>
        <p:spPr>
          <a:xfrm>
            <a:off x="0" y="0"/>
            <a:ext cx="12191695" cy="1600200"/>
          </a:xfrm>
          <a:prstGeom prst="rect">
            <a:avLst/>
          </a:prstGeom>
          <a:solidFill>
            <a:srgbClr val="F4F6F9"/>
          </a:solidFill>
          <a:ln>
            <a:noFill/>
          </a:ln>
        </p:spPr>
        <p:txBody>
          <a:bodyPr/>
          <a:lstStyle/>
          <a:p>
            <a:endParaRPr/>
          </a:p>
        </p:txBody>
      </p:sp>
      <p:sp>
        <p:nvSpPr>
          <p:cNvPr id="31" name="Accent rule"/>
          <p:cNvSpPr/>
          <p:nvPr/>
        </p:nvSpPr>
        <p:spPr>
          <a:xfrm>
            <a:off x="667512" y="1572768"/>
            <a:ext cx="10856671" cy="32004"/>
          </a:xfrm>
          <a:prstGeom prst="rect">
            <a:avLst/>
          </a:prstGeom>
          <a:solidFill>
            <a:srgbClr val="C00000"/>
          </a:solidFill>
          <a:ln>
            <a:noFill/>
          </a:ln>
        </p:spPr>
        <p:txBody>
          <a:bodyPr/>
          <a:lstStyle/>
          <a:p>
            <a:endParaRPr/>
          </a:p>
        </p:txBody>
      </p:sp>
      <p:sp>
        <p:nvSpPr>
          <p:cNvPr id="32" name="Title"/>
          <p:cNvSpPr>
            <a:spLocks noGrp="1"/>
          </p:cNvSpPr>
          <p:nvPr>
            <p:ph type="title"/>
          </p:nvPr>
        </p:nvSpPr>
        <p:spPr>
          <a:xfrm>
            <a:off x="667512" y="502920"/>
            <a:ext cx="10789920" cy="822960"/>
          </a:xfrm>
        </p:spPr>
        <p:txBody>
          <a:bodyPr wrap="square" lIns="0" tIns="0" rIns="0" bIns="0" anchor="t">
            <a:normAutofit/>
          </a:bodyPr>
          <a:lstStyle>
            <a:lvl1pPr marL="0" indent="0">
              <a:spcBef>
                <a:spcPts val="1400"/>
              </a:spcBef>
              <a:buNone/>
              <a:defRPr sz="4000" b="1" i="0">
                <a:solidFill>
                  <a:srgbClr val="041E7A"/>
                </a:solidFill>
                <a:latin typeface="Arial"/>
              </a:defRPr>
            </a:lvl1pPr>
          </a:lstStyle>
          <a:p>
            <a:endParaRPr lang="en-US"/>
          </a:p>
        </p:txBody>
      </p:sp>
      <p:sp>
        <p:nvSpPr>
          <p:cNvPr id="33" name="Left column"/>
          <p:cNvSpPr>
            <a:spLocks noGrp="1"/>
          </p:cNvSpPr>
          <p:nvPr>
            <p:ph type="body" idx="1"/>
          </p:nvPr>
        </p:nvSpPr>
        <p:spPr>
          <a:xfrm>
            <a:off x="667512" y="1965960"/>
            <a:ext cx="5120640" cy="3840480"/>
          </a:xfrm>
        </p:spPr>
        <p:txBody>
          <a:bodyPr wrap="square" lIns="0" tIns="0" rIns="0" bIns="0" anchor="t">
            <a:normAutofit/>
          </a:bodyPr>
          <a:lstStyle/>
          <a:p>
            <a:endParaRPr lang="en-US"/>
          </a:p>
        </p:txBody>
      </p:sp>
      <p:sp>
        <p:nvSpPr>
          <p:cNvPr id="34" name="Right column"/>
          <p:cNvSpPr>
            <a:spLocks noGrp="1"/>
          </p:cNvSpPr>
          <p:nvPr>
            <p:ph type="body" idx="2"/>
          </p:nvPr>
        </p:nvSpPr>
        <p:spPr>
          <a:xfrm>
            <a:off x="6355080" y="1965960"/>
            <a:ext cx="5120640" cy="3840480"/>
          </a:xfrm>
        </p:spPr>
        <p:txBody>
          <a:bodyPr wrap="square" lIns="0" tIns="0" rIns="0" bIns="0" anchor="t">
            <a:normAutofit/>
          </a:bodyPr>
          <a:lstStyle/>
          <a:p>
            <a:endParaRPr lang="en-US"/>
          </a:p>
        </p:txBody>
      </p:sp>
      <p:sp>
        <p:nvSpPr>
          <p:cNvPr id="35" name="Topic label"/>
          <p:cNvSpPr>
            <a:spLocks noGrp="1"/>
          </p:cNvSpPr>
          <p:nvPr>
            <p:ph type="ftr" idx="10"/>
          </p:nvPr>
        </p:nvSpPr>
        <p:spPr/>
        <p:txBody>
          <a:bodyPr wrap="square" lIns="0" tIns="0" rIns="0" bIns="0" anchor="t">
            <a:normAutofit/>
          </a:bodyPr>
          <a:lstStyle/>
          <a:p>
            <a:r>
              <a:rPr lang="en-US"/>
              <a:t>Topic 1 – Introduction</a:t>
            </a:r>
          </a:p>
        </p:txBody>
      </p:sp>
      <p:sp>
        <p:nvSpPr>
          <p:cNvPr id="36" name="Slide number"/>
          <p:cNvSpPr>
            <a:spLocks noGrp="1"/>
          </p:cNvSpPr>
          <p:nvPr>
            <p:ph type="sldNum" idx="12"/>
          </p:nvPr>
        </p:nvSpPr>
        <p:spPr/>
        <p:txBody>
          <a:bodyPr wrap="square" lIns="0" tIns="0" rIns="0" bIns="0" anchor="t">
            <a:normAutofit/>
          </a:bodyPr>
          <a:lstStyle/>
          <a:p>
            <a:fld id="{B4D2A5C1-1E7A-4F2B-9C3D-5A6E7F801234}" type="slidenum">
              <a:rPr lang="en-US"/>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obj" preserve="1">
  <p:cSld name="Sidebar Content (icon)">
    <p:spTree>
      <p:nvGrpSpPr>
        <p:cNvPr id="1" name=""/>
        <p:cNvGrpSpPr/>
        <p:nvPr/>
      </p:nvGrpSpPr>
      <p:grpSpPr>
        <a:xfrm>
          <a:off x="0" y="0"/>
          <a:ext cx="0" cy="0"/>
          <a:chOff x="0" y="0"/>
          <a:chExt cx="0" cy="0"/>
        </a:xfrm>
      </p:grpSpPr>
      <p:sp>
        <p:nvSpPr>
          <p:cNvPr id="37" name="Sidebar band"/>
          <p:cNvSpPr/>
          <p:nvPr/>
        </p:nvSpPr>
        <p:spPr>
          <a:xfrm>
            <a:off x="0" y="670543"/>
            <a:ext cx="3718467" cy="5364346"/>
          </a:xfrm>
          <a:prstGeom prst="rect">
            <a:avLst/>
          </a:prstGeom>
          <a:solidFill>
            <a:srgbClr val="F4F6F9"/>
          </a:solidFill>
          <a:ln>
            <a:noFill/>
          </a:ln>
        </p:spPr>
        <p:txBody>
          <a:bodyPr/>
          <a:lstStyle/>
          <a:p>
            <a:endParaRPr dirty="0"/>
          </a:p>
        </p:txBody>
      </p:sp>
      <p:sp>
        <p:nvSpPr>
          <p:cNvPr id="38" name="Mark"/>
          <p:cNvSpPr>
            <a:spLocks noGrp="1"/>
          </p:cNvSpPr>
          <p:nvPr>
            <p:ph type="pic" idx="4"/>
          </p:nvPr>
        </p:nvSpPr>
        <p:spPr>
          <a:xfrm>
            <a:off x="755885" y="1627591"/>
            <a:ext cx="755904" cy="755904"/>
          </a:xfrm>
        </p:spPr>
        <p:txBody>
          <a:bodyPr wrap="square" lIns="0" tIns="0" rIns="0" bIns="0" anchor="t">
            <a:normAutofit/>
          </a:bodyPr>
          <a:lstStyle/>
          <a:p>
            <a:endParaRPr lang="en-US"/>
          </a:p>
        </p:txBody>
      </p:sp>
      <p:sp>
        <p:nvSpPr>
          <p:cNvPr id="39" name="Accent rule"/>
          <p:cNvSpPr/>
          <p:nvPr/>
        </p:nvSpPr>
        <p:spPr>
          <a:xfrm>
            <a:off x="755885" y="2441407"/>
            <a:ext cx="1097280" cy="32004"/>
          </a:xfrm>
          <a:prstGeom prst="rect">
            <a:avLst/>
          </a:prstGeom>
          <a:solidFill>
            <a:srgbClr val="C00000"/>
          </a:solidFill>
          <a:ln>
            <a:noFill/>
          </a:ln>
        </p:spPr>
        <p:txBody>
          <a:bodyPr/>
          <a:lstStyle/>
          <a:p>
            <a:endParaRPr/>
          </a:p>
        </p:txBody>
      </p:sp>
      <p:sp>
        <p:nvSpPr>
          <p:cNvPr id="40" name="Title / kicker"/>
          <p:cNvSpPr>
            <a:spLocks noGrp="1"/>
          </p:cNvSpPr>
          <p:nvPr>
            <p:ph type="title"/>
          </p:nvPr>
        </p:nvSpPr>
        <p:spPr>
          <a:xfrm>
            <a:off x="755885" y="2596855"/>
            <a:ext cx="2743200" cy="1783080"/>
          </a:xfrm>
        </p:spPr>
        <p:txBody>
          <a:bodyPr wrap="square" lIns="0" tIns="0" rIns="0" bIns="0" anchor="t">
            <a:normAutofit/>
          </a:bodyPr>
          <a:lstStyle/>
          <a:p>
            <a:endParaRPr lang="en-US"/>
          </a:p>
        </p:txBody>
      </p:sp>
      <p:sp>
        <p:nvSpPr>
          <p:cNvPr id="41" name="Content"/>
          <p:cNvSpPr>
            <a:spLocks noGrp="1"/>
          </p:cNvSpPr>
          <p:nvPr>
            <p:ph type="body" idx="1"/>
          </p:nvPr>
        </p:nvSpPr>
        <p:spPr>
          <a:xfrm>
            <a:off x="4389010" y="2596855"/>
            <a:ext cx="7010225" cy="3157625"/>
          </a:xfrm>
        </p:spPr>
        <p:txBody>
          <a:bodyPr wrap="square" lIns="0" tIns="0" rIns="0" bIns="0" anchor="t">
            <a:normAutofit/>
          </a:bodyPr>
          <a:lstStyle/>
          <a:p>
            <a:endParaRPr lang="en-US"/>
          </a:p>
        </p:txBody>
      </p:sp>
      <p:sp>
        <p:nvSpPr>
          <p:cNvPr id="42" name="Topic label"/>
          <p:cNvSpPr>
            <a:spLocks noGrp="1"/>
          </p:cNvSpPr>
          <p:nvPr>
            <p:ph type="ftr" idx="10"/>
          </p:nvPr>
        </p:nvSpPr>
        <p:spPr/>
        <p:txBody>
          <a:bodyPr wrap="square" lIns="0" tIns="0" rIns="0" bIns="0" anchor="t">
            <a:normAutofit/>
          </a:bodyPr>
          <a:lstStyle/>
          <a:p>
            <a:r>
              <a:rPr lang="en-US"/>
              <a:t>Topic 1 – Introduction</a:t>
            </a:r>
          </a:p>
        </p:txBody>
      </p:sp>
      <p:sp>
        <p:nvSpPr>
          <p:cNvPr id="43" name="Slide number"/>
          <p:cNvSpPr>
            <a:spLocks noGrp="1"/>
          </p:cNvSpPr>
          <p:nvPr>
            <p:ph type="sldNum" idx="12"/>
          </p:nvPr>
        </p:nvSpPr>
        <p:spPr/>
        <p:txBody>
          <a:bodyPr wrap="square" lIns="0" tIns="0" rIns="0" bIns="0" anchor="t">
            <a:normAutofit/>
          </a:bodyPr>
          <a:lstStyle/>
          <a:p>
            <a:fld id="{B4D2A5C1-1E7A-4F2B-9C3D-5A6E7F801234}" type="slidenum">
              <a:rPr lang="en-US"/>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 preserve="1">
  <p:cSld name="Sidebar + Image">
    <p:spTree>
      <p:nvGrpSpPr>
        <p:cNvPr id="1" name=""/>
        <p:cNvGrpSpPr/>
        <p:nvPr/>
      </p:nvGrpSpPr>
      <p:grpSpPr>
        <a:xfrm>
          <a:off x="0" y="0"/>
          <a:ext cx="0" cy="0"/>
          <a:chOff x="0" y="0"/>
          <a:chExt cx="0" cy="0"/>
        </a:xfrm>
      </p:grpSpPr>
      <p:sp>
        <p:nvSpPr>
          <p:cNvPr id="44" name="Sidebar band"/>
          <p:cNvSpPr/>
          <p:nvPr/>
        </p:nvSpPr>
        <p:spPr>
          <a:xfrm>
            <a:off x="0" y="670543"/>
            <a:ext cx="3718467" cy="5364346"/>
          </a:xfrm>
          <a:prstGeom prst="rect">
            <a:avLst/>
          </a:prstGeom>
          <a:solidFill>
            <a:srgbClr val="F4F6F9"/>
          </a:solidFill>
          <a:ln>
            <a:noFill/>
          </a:ln>
        </p:spPr>
        <p:txBody>
          <a:bodyPr/>
          <a:lstStyle/>
          <a:p>
            <a:endParaRPr/>
          </a:p>
        </p:txBody>
      </p:sp>
      <p:sp>
        <p:nvSpPr>
          <p:cNvPr id="45" name="Accent rule"/>
          <p:cNvSpPr/>
          <p:nvPr/>
        </p:nvSpPr>
        <p:spPr>
          <a:xfrm>
            <a:off x="755885" y="1490431"/>
            <a:ext cx="1097280" cy="32004"/>
          </a:xfrm>
          <a:prstGeom prst="rect">
            <a:avLst/>
          </a:prstGeom>
          <a:solidFill>
            <a:srgbClr val="C00000"/>
          </a:solidFill>
          <a:ln>
            <a:noFill/>
          </a:ln>
        </p:spPr>
        <p:txBody>
          <a:bodyPr/>
          <a:lstStyle/>
          <a:p>
            <a:endParaRPr/>
          </a:p>
        </p:txBody>
      </p:sp>
      <p:sp>
        <p:nvSpPr>
          <p:cNvPr id="46" name="Title / kicker"/>
          <p:cNvSpPr>
            <a:spLocks noGrp="1"/>
          </p:cNvSpPr>
          <p:nvPr>
            <p:ph type="title"/>
          </p:nvPr>
        </p:nvSpPr>
        <p:spPr>
          <a:xfrm>
            <a:off x="755885" y="1645879"/>
            <a:ext cx="2743200" cy="1783080"/>
          </a:xfrm>
        </p:spPr>
        <p:txBody>
          <a:bodyPr wrap="square" lIns="0" tIns="0" rIns="0" bIns="0" anchor="t">
            <a:normAutofit/>
          </a:bodyPr>
          <a:lstStyle/>
          <a:p>
            <a:endParaRPr lang="en-US"/>
          </a:p>
        </p:txBody>
      </p:sp>
      <p:sp>
        <p:nvSpPr>
          <p:cNvPr id="47" name="Picture"/>
          <p:cNvSpPr>
            <a:spLocks noGrp="1"/>
          </p:cNvSpPr>
          <p:nvPr>
            <p:ph type="pic" idx="2"/>
          </p:nvPr>
        </p:nvSpPr>
        <p:spPr>
          <a:xfrm>
            <a:off x="4389010" y="1402080"/>
            <a:ext cx="4389120" cy="4084320"/>
          </a:xfrm>
        </p:spPr>
        <p:txBody>
          <a:bodyPr wrap="square" lIns="0" tIns="0" rIns="0" bIns="0" anchor="t">
            <a:normAutofit/>
          </a:bodyPr>
          <a:lstStyle/>
          <a:p>
            <a:endParaRPr lang="en-US"/>
          </a:p>
        </p:txBody>
      </p:sp>
      <p:sp>
        <p:nvSpPr>
          <p:cNvPr id="48" name="Content"/>
          <p:cNvSpPr>
            <a:spLocks noGrp="1"/>
          </p:cNvSpPr>
          <p:nvPr>
            <p:ph type="body" idx="1"/>
          </p:nvPr>
        </p:nvSpPr>
        <p:spPr>
          <a:xfrm>
            <a:off x="9119506" y="1645879"/>
            <a:ext cx="2279729" cy="4108601"/>
          </a:xfrm>
        </p:spPr>
        <p:txBody>
          <a:bodyPr wrap="square" lIns="0" tIns="0" rIns="0" bIns="0" anchor="t">
            <a:normAutofit/>
          </a:bodyPr>
          <a:lstStyle/>
          <a:p>
            <a:endParaRPr lang="en-US"/>
          </a:p>
        </p:txBody>
      </p:sp>
      <p:sp>
        <p:nvSpPr>
          <p:cNvPr id="49" name="Topic label"/>
          <p:cNvSpPr>
            <a:spLocks noGrp="1"/>
          </p:cNvSpPr>
          <p:nvPr>
            <p:ph type="ftr" idx="10"/>
          </p:nvPr>
        </p:nvSpPr>
        <p:spPr/>
        <p:txBody>
          <a:bodyPr wrap="square" lIns="0" tIns="0" rIns="0" bIns="0" anchor="t">
            <a:normAutofit/>
          </a:bodyPr>
          <a:lstStyle/>
          <a:p>
            <a:r>
              <a:rPr lang="en-US"/>
              <a:t>Topic 1 – Introduction</a:t>
            </a:r>
          </a:p>
        </p:txBody>
      </p:sp>
      <p:sp>
        <p:nvSpPr>
          <p:cNvPr id="50" name="Slide number"/>
          <p:cNvSpPr>
            <a:spLocks noGrp="1"/>
          </p:cNvSpPr>
          <p:nvPr>
            <p:ph type="sldNum" idx="12"/>
          </p:nvPr>
        </p:nvSpPr>
        <p:spPr/>
        <p:txBody>
          <a:bodyPr wrap="square" lIns="0" tIns="0" rIns="0" bIns="0" anchor="t">
            <a:normAutofit/>
          </a:bodyPr>
          <a:lstStyle/>
          <a:p>
            <a:fld id="{B4D2A5C1-1E7A-4F2B-9C3D-5A6E7F801234}" type="slidenum">
              <a:rPr lang="en-US"/>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 preserve="1">
  <p:cSld name="Example + Image">
    <p:spTree>
      <p:nvGrpSpPr>
        <p:cNvPr id="1" name=""/>
        <p:cNvGrpSpPr/>
        <p:nvPr/>
      </p:nvGrpSpPr>
      <p:grpSpPr>
        <a:xfrm>
          <a:off x="0" y="0"/>
          <a:ext cx="0" cy="0"/>
          <a:chOff x="0" y="0"/>
          <a:chExt cx="0" cy="0"/>
        </a:xfrm>
      </p:grpSpPr>
      <p:sp>
        <p:nvSpPr>
          <p:cNvPr id="51" name="Sidebar band"/>
          <p:cNvSpPr/>
          <p:nvPr/>
        </p:nvSpPr>
        <p:spPr>
          <a:xfrm>
            <a:off x="0" y="670543"/>
            <a:ext cx="3718467" cy="5364346"/>
          </a:xfrm>
          <a:prstGeom prst="rect">
            <a:avLst/>
          </a:prstGeom>
          <a:solidFill>
            <a:srgbClr val="F4F6F9"/>
          </a:solidFill>
          <a:ln>
            <a:noFill/>
          </a:ln>
        </p:spPr>
        <p:txBody>
          <a:bodyPr/>
          <a:lstStyle/>
          <a:p>
            <a:endParaRPr/>
          </a:p>
        </p:txBody>
      </p:sp>
      <p:sp>
        <p:nvSpPr>
          <p:cNvPr id="52" name="Chip"/>
          <p:cNvSpPr/>
          <p:nvPr/>
        </p:nvSpPr>
        <p:spPr>
          <a:xfrm>
            <a:off x="755885" y="1115568"/>
            <a:ext cx="1069848" cy="274320"/>
          </a:xfrm>
          <a:prstGeom prst="rect">
            <a:avLst/>
          </a:prstGeom>
          <a:solidFill>
            <a:srgbClr val="C00000"/>
          </a:solidFill>
          <a:ln>
            <a:noFill/>
          </a:ln>
        </p:spPr>
        <p:txBody>
          <a:bodyPr lIns="45720" tIns="18288" rIns="45720" bIns="18288" anchor="ctr"/>
          <a:lstStyle/>
          <a:p>
            <a:pPr algn="ctr">
              <a:buNone/>
            </a:pPr>
            <a:r>
              <a:rPr lang="en-US" sz="1200" b="1">
                <a:solidFill>
                  <a:srgbClr val="FFFFFF"/>
                </a:solidFill>
                <a:latin typeface="Arial"/>
              </a:rPr>
              <a:t>EXAMPLE</a:t>
            </a:r>
          </a:p>
        </p:txBody>
      </p:sp>
      <p:sp>
        <p:nvSpPr>
          <p:cNvPr id="53" name="Accent rule"/>
          <p:cNvSpPr/>
          <p:nvPr/>
        </p:nvSpPr>
        <p:spPr>
          <a:xfrm>
            <a:off x="755885" y="1490431"/>
            <a:ext cx="1097280" cy="32004"/>
          </a:xfrm>
          <a:prstGeom prst="rect">
            <a:avLst/>
          </a:prstGeom>
          <a:solidFill>
            <a:srgbClr val="C00000"/>
          </a:solidFill>
          <a:ln>
            <a:noFill/>
          </a:ln>
        </p:spPr>
        <p:txBody>
          <a:bodyPr/>
          <a:lstStyle/>
          <a:p>
            <a:endParaRPr/>
          </a:p>
        </p:txBody>
      </p:sp>
      <p:sp>
        <p:nvSpPr>
          <p:cNvPr id="54" name="Title / kicker"/>
          <p:cNvSpPr>
            <a:spLocks noGrp="1"/>
          </p:cNvSpPr>
          <p:nvPr>
            <p:ph type="title"/>
          </p:nvPr>
        </p:nvSpPr>
        <p:spPr>
          <a:xfrm>
            <a:off x="755885" y="1645879"/>
            <a:ext cx="2743200" cy="1783080"/>
          </a:xfrm>
        </p:spPr>
        <p:txBody>
          <a:bodyPr wrap="square" lIns="0" tIns="0" rIns="0" bIns="0" anchor="t">
            <a:normAutofit/>
          </a:bodyPr>
          <a:lstStyle/>
          <a:p>
            <a:endParaRPr lang="en-US"/>
          </a:p>
        </p:txBody>
      </p:sp>
      <p:sp>
        <p:nvSpPr>
          <p:cNvPr id="55" name="Picture"/>
          <p:cNvSpPr>
            <a:spLocks noGrp="1"/>
          </p:cNvSpPr>
          <p:nvPr>
            <p:ph type="pic" idx="2"/>
          </p:nvPr>
        </p:nvSpPr>
        <p:spPr>
          <a:xfrm>
            <a:off x="4389010" y="1402080"/>
            <a:ext cx="4389120" cy="4084320"/>
          </a:xfrm>
        </p:spPr>
        <p:txBody>
          <a:bodyPr wrap="square" lIns="0" tIns="0" rIns="0" bIns="0" anchor="t">
            <a:normAutofit/>
          </a:bodyPr>
          <a:lstStyle/>
          <a:p>
            <a:endParaRPr lang="en-US"/>
          </a:p>
        </p:txBody>
      </p:sp>
      <p:sp>
        <p:nvSpPr>
          <p:cNvPr id="56" name="Content"/>
          <p:cNvSpPr>
            <a:spLocks noGrp="1"/>
          </p:cNvSpPr>
          <p:nvPr>
            <p:ph type="body" idx="1"/>
          </p:nvPr>
        </p:nvSpPr>
        <p:spPr>
          <a:xfrm>
            <a:off x="9119506" y="1645879"/>
            <a:ext cx="2279729" cy="4108601"/>
          </a:xfrm>
        </p:spPr>
        <p:txBody>
          <a:bodyPr wrap="square" lIns="0" tIns="0" rIns="0" bIns="0" anchor="t">
            <a:normAutofit/>
          </a:bodyPr>
          <a:lstStyle/>
          <a:p>
            <a:endParaRPr lang="en-US"/>
          </a:p>
        </p:txBody>
      </p:sp>
      <p:sp>
        <p:nvSpPr>
          <p:cNvPr id="57" name="Topic label"/>
          <p:cNvSpPr>
            <a:spLocks noGrp="1"/>
          </p:cNvSpPr>
          <p:nvPr>
            <p:ph type="ftr" idx="10"/>
          </p:nvPr>
        </p:nvSpPr>
        <p:spPr/>
        <p:txBody>
          <a:bodyPr wrap="square" lIns="0" tIns="0" rIns="0" bIns="0" anchor="t">
            <a:normAutofit/>
          </a:bodyPr>
          <a:lstStyle/>
          <a:p>
            <a:r>
              <a:rPr lang="en-US"/>
              <a:t>Topic 1 – Introduction</a:t>
            </a:r>
          </a:p>
        </p:txBody>
      </p:sp>
      <p:sp>
        <p:nvSpPr>
          <p:cNvPr id="58" name="Slide number"/>
          <p:cNvSpPr>
            <a:spLocks noGrp="1"/>
          </p:cNvSpPr>
          <p:nvPr>
            <p:ph type="sldNum" idx="12"/>
          </p:nvPr>
        </p:nvSpPr>
        <p:spPr/>
        <p:txBody>
          <a:bodyPr wrap="square" lIns="0" tIns="0" rIns="0" bIns="0" anchor="t">
            <a:normAutofit/>
          </a:bodyPr>
          <a:lstStyle/>
          <a:p>
            <a:fld id="{B4D2A5C1-1E7A-4F2B-9C3D-5A6E7F801234}" type="slidenum">
              <a:rPr lang="en-US"/>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8" name="Title"/>
          <p:cNvSpPr>
            <a:spLocks noGrp="1"/>
          </p:cNvSpPr>
          <p:nvPr>
            <p:ph type="title"/>
          </p:nvPr>
        </p:nvSpPr>
        <p:spPr>
          <a:xfrm>
            <a:off x="755885" y="1645879"/>
            <a:ext cx="2743200" cy="1783080"/>
          </a:xfrm>
        </p:spPr>
        <p:txBody>
          <a:bodyPr wrap="square" lIns="0" tIns="0" rIns="0" bIns="0" anchor="t">
            <a:normAutofit/>
          </a:bodyPr>
          <a:lstStyle/>
          <a:p>
            <a:endParaRPr lang="en-US"/>
          </a:p>
        </p:txBody>
      </p:sp>
      <p:sp>
        <p:nvSpPr>
          <p:cNvPr id="129" name="Content"/>
          <p:cNvSpPr>
            <a:spLocks noGrp="1"/>
          </p:cNvSpPr>
          <p:nvPr>
            <p:ph type="body" idx="1"/>
          </p:nvPr>
        </p:nvSpPr>
        <p:spPr>
          <a:xfrm>
            <a:off x="4389010" y="1645879"/>
            <a:ext cx="7010225" cy="4108601"/>
          </a:xfrm>
        </p:spPr>
        <p:txBody>
          <a:bodyPr wrap="square" lIns="0" tIns="0" rIns="0" bIns="0" anchor="t">
            <a:normAutofit/>
          </a:bodyPr>
          <a:lstStyle/>
          <a:p>
            <a:endParaRPr lang="en-US" dirty="0"/>
          </a:p>
        </p:txBody>
      </p:sp>
      <p:sp>
        <p:nvSpPr>
          <p:cNvPr id="130" name="Copyright"/>
          <p:cNvSpPr txBox="1"/>
          <p:nvPr/>
        </p:nvSpPr>
        <p:spPr>
          <a:xfrm>
            <a:off x="667512" y="6372198"/>
            <a:ext cx="5120640" cy="274320"/>
          </a:xfrm>
          <a:prstGeom prst="rect">
            <a:avLst/>
          </a:prstGeom>
          <a:noFill/>
        </p:spPr>
        <p:txBody>
          <a:bodyPr lIns="0" tIns="0" rIns="0" bIns="0"/>
          <a:lstStyle/>
          <a:p>
            <a:pPr>
              <a:buNone/>
            </a:pPr>
            <a:r>
              <a:rPr lang="en-US" sz="1200" dirty="0">
                <a:solidFill>
                  <a:srgbClr val="6E7684"/>
                </a:solidFill>
                <a:latin typeface="Arial"/>
              </a:rPr>
              <a:t>Game Theory © Mike Shor</a:t>
            </a:r>
          </a:p>
        </p:txBody>
      </p:sp>
      <p:sp>
        <p:nvSpPr>
          <p:cNvPr id="131" name="Topic label"/>
          <p:cNvSpPr>
            <a:spLocks noGrp="1"/>
          </p:cNvSpPr>
          <p:nvPr>
            <p:ph type="ftr" idx="10"/>
          </p:nvPr>
        </p:nvSpPr>
        <p:spPr>
          <a:xfrm>
            <a:off x="5760720" y="6372198"/>
            <a:ext cx="4480560" cy="274320"/>
          </a:xfrm>
        </p:spPr>
        <p:txBody>
          <a:bodyPr wrap="square" lIns="0" tIns="0" rIns="0" bIns="0" anchor="t">
            <a:normAutofit/>
          </a:bodyPr>
          <a:lstStyle>
            <a:lvl1pPr marL="0" indent="0" algn="r">
              <a:spcBef>
                <a:spcPts val="1400"/>
              </a:spcBef>
              <a:buNone/>
              <a:defRPr sz="1200" b="0" i="0">
                <a:solidFill>
                  <a:srgbClr val="D6D9E0"/>
                </a:solidFill>
                <a:latin typeface="Arial"/>
              </a:defRPr>
            </a:lvl1pPr>
          </a:lstStyle>
          <a:p>
            <a:r>
              <a:rPr lang="en-US"/>
              <a:t>Topic 1 – Introduction</a:t>
            </a:r>
          </a:p>
        </p:txBody>
      </p:sp>
      <p:sp>
        <p:nvSpPr>
          <p:cNvPr id="132" name="Slide number"/>
          <p:cNvSpPr>
            <a:spLocks noGrp="1"/>
          </p:cNvSpPr>
          <p:nvPr>
            <p:ph type="sldNum" idx="12"/>
          </p:nvPr>
        </p:nvSpPr>
        <p:spPr>
          <a:xfrm>
            <a:off x="10607040" y="6372198"/>
            <a:ext cx="868680" cy="274320"/>
          </a:xfrm>
        </p:spPr>
        <p:txBody>
          <a:bodyPr wrap="square" lIns="0" tIns="0" rIns="0" bIns="0" anchor="t">
            <a:normAutofit/>
          </a:bodyPr>
          <a:lstStyle>
            <a:lvl1pPr marL="0" indent="0" algn="r">
              <a:spcBef>
                <a:spcPts val="1400"/>
              </a:spcBef>
              <a:buNone/>
              <a:defRPr sz="1200" b="0" i="0">
                <a:solidFill>
                  <a:srgbClr val="6E7684"/>
                </a:solidFill>
                <a:latin typeface="Arial"/>
              </a:defRPr>
            </a:lvl1pPr>
          </a:lstStyle>
          <a:p>
            <a:fld id="{B4D2A5C1-1E7A-4F2B-9C3D-5A6E7F801234}" type="slidenum">
              <a:rPr lang="en-US"/>
              <a:t>‹#›</a:t>
            </a:fld>
            <a:endParaRPr lang="en-US"/>
          </a:p>
        </p:txBody>
      </p:sp>
    </p:spTree>
  </p:cSld>
  <p:clrMap bg1="lt1" tx1="dk1" bg2="lt2" tx2="dk2" accent1="accent1" accent2="accent2" accent3="accent3" accent4="accent4" accent5="accent5" accent6="accent6" hlink="hlink" folHlink="folHlink"/>
  <p:sldLayoutIdLst>
    <p:sldLayoutId id="2147483660" r:id="rId1"/>
    <p:sldLayoutId id="2147483661" r:id="rId2"/>
    <p:sldLayoutId id="2147483662" r:id="rId3"/>
    <p:sldLayoutId id="2147483682" r:id="rId4"/>
    <p:sldLayoutId id="2147483663" r:id="rId5"/>
    <p:sldLayoutId id="2147483664" r:id="rId6"/>
    <p:sldLayoutId id="2147483665" r:id="rId7"/>
    <p:sldLayoutId id="2147483666" r:id="rId8"/>
    <p:sldLayoutId id="2147483667" r:id="rId9"/>
    <p:sldLayoutId id="2147483668" r:id="rId10"/>
    <p:sldLayoutId id="2147483669" r:id="rId11"/>
    <p:sldLayoutId id="2147483670" r:id="rId12"/>
    <p:sldLayoutId id="2147483671" r:id="rId13"/>
    <p:sldLayoutId id="2147483672" r:id="rId14"/>
    <p:sldLayoutId id="2147483673" r:id="rId15"/>
    <p:sldLayoutId id="2147483674" r:id="rId16"/>
    <p:sldLayoutId id="2147483681" r:id="rId17"/>
    <p:sldLayoutId id="2147483680" r:id="rId18"/>
    <p:sldLayoutId id="2147483675" r:id="rId19"/>
    <p:sldLayoutId id="2147483676" r:id="rId20"/>
    <p:sldLayoutId id="2147483677" r:id="rId21"/>
    <p:sldLayoutId id="2147483678" r:id="rId22"/>
  </p:sldLayoutIdLst>
  <p:hf hdr="0" dt="0"/>
  <p:txStyles>
    <p:titleStyle>
      <a:lvl1pPr marL="0" indent="0">
        <a:spcBef>
          <a:spcPts val="1400"/>
        </a:spcBef>
        <a:buNone/>
        <a:defRPr sz="3333" b="1" i="0">
          <a:solidFill>
            <a:srgbClr val="041E7A"/>
          </a:solidFill>
          <a:latin typeface="Arial"/>
        </a:defRPr>
      </a:lvl1pPr>
      <a:lvl2pPr marL="0" indent="0">
        <a:spcBef>
          <a:spcPts val="600"/>
        </a:spcBef>
        <a:buNone/>
        <a:defRPr sz="1867" b="0" i="0">
          <a:solidFill>
            <a:srgbClr val="6E7684"/>
          </a:solidFill>
          <a:latin typeface="Arial"/>
        </a:defRPr>
      </a:lvl2pPr>
    </p:titleStyle>
    <p:bodyStyle>
      <a:lvl1pPr marL="253993" indent="-253993">
        <a:spcBef>
          <a:spcPts val="1400"/>
        </a:spcBef>
        <a:buClr>
          <a:srgbClr val="A9B1BF"/>
        </a:buClr>
        <a:buSzPct val="68000"/>
        <a:buFont typeface="Arial"/>
        <a:buChar char="•"/>
        <a:defRPr sz="2667" b="0" i="0">
          <a:solidFill>
            <a:srgbClr val="10192B"/>
          </a:solidFill>
          <a:latin typeface="Arial"/>
        </a:defRPr>
      </a:lvl1pPr>
      <a:lvl2pPr marL="253993" indent="0">
        <a:spcBef>
          <a:spcPts val="200"/>
        </a:spcBef>
        <a:buNone/>
        <a:defRPr sz="2400" b="0" i="0">
          <a:solidFill>
            <a:srgbClr val="6E7684"/>
          </a:solidFill>
          <a:latin typeface="Arial"/>
        </a:defRPr>
      </a:lvl2pPr>
      <a:lvl3pPr marL="253993" indent="0">
        <a:spcBef>
          <a:spcPts val="200"/>
        </a:spcBef>
        <a:buNone/>
        <a:defRPr sz="2133" b="0" i="0">
          <a:solidFill>
            <a:srgbClr val="6E7684"/>
          </a:solidFill>
          <a:latin typeface="Arial"/>
        </a:defRPr>
      </a:lvl3pPr>
      <a:lvl4pPr marL="253993" indent="0">
        <a:spcBef>
          <a:spcPts val="200"/>
        </a:spcBef>
        <a:buNone/>
        <a:defRPr sz="2133" b="0" i="0">
          <a:solidFill>
            <a:srgbClr val="6E7684"/>
          </a:solidFill>
          <a:latin typeface="Arial"/>
        </a:defRPr>
      </a:lvl4pPr>
      <a:lvl5pPr marL="253993" indent="0">
        <a:spcBef>
          <a:spcPts val="200"/>
        </a:spcBef>
        <a:buNone/>
        <a:defRPr sz="2133" b="0" i="0">
          <a:solidFill>
            <a:srgbClr val="6E7684"/>
          </a:solidFill>
          <a:latin typeface="Arial"/>
        </a:defRPr>
      </a:lvl5pPr>
    </p:bodyStyle>
    <p:otherStyle>
      <a:lvl1pPr marL="0" indent="0">
        <a:spcBef>
          <a:spcPts val="1400"/>
        </a:spcBef>
        <a:buNone/>
        <a:defRPr sz="2667" b="0" i="0">
          <a:solidFill>
            <a:srgbClr val="10192B"/>
          </a:solidFill>
          <a:latin typeface="Arial"/>
        </a:defRPr>
      </a:lvl1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7.jpeg"/><Relationship Id="rId2" Type="http://schemas.openxmlformats.org/officeDocument/2006/relationships/notesSlide" Target="../notesSlides/notesSlide2.xml"/><Relationship Id="rId1" Type="http://schemas.openxmlformats.org/officeDocument/2006/relationships/slideLayout" Target="../slideLayouts/slideLayout20.xml"/><Relationship Id="rId6" Type="http://schemas.openxmlformats.org/officeDocument/2006/relationships/image" Target="../media/image6.jpeg"/><Relationship Id="rId5" Type="http://schemas.openxmlformats.org/officeDocument/2006/relationships/image" Target="../media/image5.jpeg"/><Relationship Id="rId4" Type="http://schemas.microsoft.com/office/2007/relationships/hdphoto" Target="../media/hdphoto1.wdp"/></Relationships>
</file>

<file path=ppt/slides/_rels/slide1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4.png"/><Relationship Id="rId1" Type="http://schemas.openxmlformats.org/officeDocument/2006/relationships/slideLayout" Target="../slideLayouts/slideLayout20.xml"/></Relationships>
</file>

<file path=ppt/slides/_rels/slide12.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4.png"/><Relationship Id="rId1" Type="http://schemas.openxmlformats.org/officeDocument/2006/relationships/slideLayout" Target="../slideLayouts/slideLayout20.xml"/></Relationships>
</file>

<file path=ppt/slides/_rels/slide13.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4.png"/><Relationship Id="rId1" Type="http://schemas.openxmlformats.org/officeDocument/2006/relationships/slideLayout" Target="../slideLayouts/slideLayout20.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9.tiff"/><Relationship Id="rId2" Type="http://schemas.openxmlformats.org/officeDocument/2006/relationships/notesSlide" Target="../notesSlides/notesSlide3.xml"/><Relationship Id="rId1" Type="http://schemas.openxmlformats.org/officeDocument/2006/relationships/slideLayout" Target="../slideLayouts/slideLayout20.xml"/><Relationship Id="rId4" Type="http://schemas.openxmlformats.org/officeDocument/2006/relationships/image" Target="../media/image10.png"/></Relationships>
</file>

<file path=ppt/slides/_rels/slide18.xml.rels><?xml version="1.0" encoding="UTF-8" standalone="yes"?>
<Relationships xmlns="http://schemas.openxmlformats.org/package/2006/relationships"><Relationship Id="rId2" Type="http://schemas.openxmlformats.org/officeDocument/2006/relationships/image" Target="../media/image9.tiff"/><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12.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2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dirty="0"/>
              <a:t>Review</a:t>
            </a:r>
          </a:p>
        </p:txBody>
      </p:sp>
      <p:sp>
        <p:nvSpPr>
          <p:cNvPr id="3" name="Text Placeholder 2"/>
          <p:cNvSpPr>
            <a:spLocks noGrp="1"/>
          </p:cNvSpPr>
          <p:nvPr>
            <p:ph type="body" idx="1"/>
          </p:nvPr>
        </p:nvSpPr>
        <p:spPr/>
        <p:txBody>
          <a:bodyPr>
            <a:normAutofit lnSpcReduction="10000"/>
          </a:bodyPr>
          <a:lstStyle/>
          <a:p>
            <a:r>
              <a:rPr dirty="0"/>
              <a:t>Interactive decision theory</a:t>
            </a:r>
          </a:p>
          <a:p>
            <a:pPr lvl="1"/>
            <a:r>
              <a:rPr dirty="0"/>
              <a:t>Strategic </a:t>
            </a:r>
            <a:r>
              <a:rPr lang="en-US" dirty="0">
                <a:highlight>
                  <a:srgbClr val="FFCD00"/>
                </a:highlight>
              </a:rPr>
              <a:t>interdependence</a:t>
            </a:r>
            <a:r>
              <a:rPr dirty="0"/>
              <a:t> of players</a:t>
            </a:r>
          </a:p>
          <a:p>
            <a:pPr lvl="1"/>
            <a:r>
              <a:rPr dirty="0"/>
              <a:t>Everyone’s choices affect others</a:t>
            </a:r>
          </a:p>
          <a:p>
            <a:endParaRPr dirty="0"/>
          </a:p>
          <a:p>
            <a:r>
              <a:rPr dirty="0"/>
              <a:t>You pursue your goals</a:t>
            </a:r>
            <a:endParaRPr lang="en-US" dirty="0"/>
          </a:p>
          <a:p>
            <a:r>
              <a:rPr lang="en-US" dirty="0">
                <a:highlight>
                  <a:srgbClr val="FFCD00"/>
                </a:highlight>
              </a:rPr>
              <a:t>S</a:t>
            </a:r>
            <a:r>
              <a:rPr dirty="0">
                <a:highlight>
                  <a:srgbClr val="FFCD00"/>
                </a:highlight>
              </a:rPr>
              <a:t>o does everyone else</a:t>
            </a:r>
          </a:p>
          <a:p>
            <a:endParaRPr dirty="0">
              <a:highlight>
                <a:srgbClr val="FFCD00"/>
              </a:highlight>
            </a:endParaRPr>
          </a:p>
          <a:p>
            <a:r>
              <a:rPr dirty="0"/>
              <a:t>Your actions change the </a:t>
            </a:r>
            <a:r>
              <a:rPr lang="en-US" dirty="0">
                <a:highlight>
                  <a:srgbClr val="FFCD00"/>
                </a:highlight>
              </a:rPr>
              <a:t>incentives</a:t>
            </a:r>
            <a:r>
              <a:rPr dirty="0"/>
              <a:t> </a:t>
            </a:r>
            <a:r>
              <a:rPr lang="en-US" dirty="0"/>
              <a:t>of</a:t>
            </a:r>
            <a:r>
              <a:rPr dirty="0"/>
              <a:t> others</a:t>
            </a:r>
          </a:p>
        </p:txBody>
      </p:sp>
      <p:sp>
        <p:nvSpPr>
          <p:cNvPr id="12" name="Topic label"/>
          <p:cNvSpPr>
            <a:spLocks noGrp="1"/>
          </p:cNvSpPr>
          <p:nvPr>
            <p:ph type="ftr" idx="10"/>
          </p:nvPr>
        </p:nvSpPr>
        <p:spPr/>
        <p:txBody>
          <a:bodyPr wrap="square" lIns="0" tIns="0" rIns="0" bIns="0" anchor="t">
            <a:normAutofit/>
          </a:bodyPr>
          <a:lstStyle/>
          <a:p>
            <a:r>
              <a:rPr lang="en-US"/>
              <a:t>Topic 1 – Introduction</a:t>
            </a:r>
          </a:p>
        </p:txBody>
      </p:sp>
      <p:sp>
        <p:nvSpPr>
          <p:cNvPr id="13" name="Slide number"/>
          <p:cNvSpPr>
            <a:spLocks noGrp="1"/>
          </p:cNvSpPr>
          <p:nvPr>
            <p:ph type="sldNum" idx="12"/>
          </p:nvPr>
        </p:nvSpPr>
        <p:spPr/>
        <p:txBody>
          <a:bodyPr wrap="square" lIns="0" tIns="0" rIns="0" bIns="0" anchor="t">
            <a:normAutofit/>
          </a:bodyPr>
          <a:lstStyle/>
          <a:p>
            <a:fld id="{B4D2A5C1-1E7A-4F2B-9C3D-5A6E7F801234}" type="slidenum">
              <a:rPr lang="en-US"/>
              <a:t>30</a:t>
            </a:fld>
            <a:endParaRPr lang="en-US"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dirty="0"/>
              <a:t>Agenda Setting</a:t>
            </a:r>
          </a:p>
        </p:txBody>
      </p:sp>
      <p:sp>
        <p:nvSpPr>
          <p:cNvPr id="3" name="Text Placeholder 2"/>
          <p:cNvSpPr>
            <a:spLocks noGrp="1"/>
          </p:cNvSpPr>
          <p:nvPr>
            <p:ph type="body" idx="1"/>
          </p:nvPr>
        </p:nvSpPr>
        <p:spPr/>
        <p:txBody>
          <a:bodyPr>
            <a:noAutofit/>
          </a:bodyPr>
          <a:lstStyle/>
          <a:p>
            <a:pPr marL="0" indent="0">
              <a:buNone/>
            </a:pPr>
            <a:r>
              <a:rPr lang="en-US" sz="2600" dirty="0"/>
              <a:t>Who should be this year’s graduation speaker?</a:t>
            </a:r>
          </a:p>
          <a:p>
            <a:pPr marL="0" indent="0">
              <a:buNone/>
            </a:pPr>
            <a:endParaRPr lang="en-US" sz="3400" dirty="0"/>
          </a:p>
          <a:p>
            <a:pPr marL="0" indent="0">
              <a:buNone/>
            </a:pPr>
            <a:endParaRPr lang="en-US" sz="2400" dirty="0"/>
          </a:p>
          <a:p>
            <a:pPr marL="0" indent="0">
              <a:buNone/>
            </a:pPr>
            <a:r>
              <a:rPr lang="en-US" sz="2800" dirty="0"/>
              <a:t> </a:t>
            </a:r>
          </a:p>
          <a:p>
            <a:pPr marL="0" indent="0">
              <a:buNone/>
            </a:pPr>
            <a:r>
              <a:rPr lang="en-US" sz="2000" dirty="0"/>
              <a:t>    Barack Obama	 Taylor Swift    	       LeBron James</a:t>
            </a:r>
          </a:p>
          <a:p>
            <a:pPr marL="0" indent="0">
              <a:buNone/>
            </a:pPr>
            <a:endParaRPr lang="en-US" sz="3100" dirty="0"/>
          </a:p>
          <a:p>
            <a:pPr marL="0" indent="0">
              <a:buNone/>
            </a:pPr>
            <a:r>
              <a:rPr lang="en-US" sz="2600" dirty="0"/>
              <a:t>Decided by a nine-person committee by majority rule (at least 5 of 9 must agree)   </a:t>
            </a:r>
            <a:endParaRPr sz="2600" dirty="0"/>
          </a:p>
        </p:txBody>
      </p:sp>
      <p:sp>
        <p:nvSpPr>
          <p:cNvPr id="116" name="Topic label"/>
          <p:cNvSpPr>
            <a:spLocks noGrp="1"/>
          </p:cNvSpPr>
          <p:nvPr>
            <p:ph type="ftr" idx="10"/>
          </p:nvPr>
        </p:nvSpPr>
        <p:spPr/>
        <p:txBody>
          <a:bodyPr wrap="square" lIns="0" tIns="0" rIns="0" bIns="0" anchor="t">
            <a:normAutofit/>
          </a:bodyPr>
          <a:lstStyle/>
          <a:p>
            <a:r>
              <a:rPr lang="en-US" dirty="0"/>
              <a:t>Topic 1 – Introduction</a:t>
            </a:r>
          </a:p>
        </p:txBody>
      </p:sp>
      <p:sp>
        <p:nvSpPr>
          <p:cNvPr id="117" name="Slide number"/>
          <p:cNvSpPr>
            <a:spLocks noGrp="1"/>
          </p:cNvSpPr>
          <p:nvPr>
            <p:ph type="sldNum" idx="12"/>
          </p:nvPr>
        </p:nvSpPr>
        <p:spPr/>
        <p:txBody>
          <a:bodyPr wrap="square" lIns="0" tIns="0" rIns="0" bIns="0" anchor="t">
            <a:normAutofit/>
          </a:bodyPr>
          <a:lstStyle/>
          <a:p>
            <a:fld id="{B4D2A5C1-1E7A-4F2B-9C3D-5A6E7F801234}" type="slidenum">
              <a:rPr lang="en-US"/>
              <a:t>39</a:t>
            </a:fld>
            <a:endParaRPr lang="en-US"/>
          </a:p>
        </p:txBody>
      </p:sp>
      <p:pic>
        <p:nvPicPr>
          <p:cNvPr id="4" name="Picture 3">
            <a:extLst>
              <a:ext uri="{FF2B5EF4-FFF2-40B4-BE49-F238E27FC236}">
                <a16:creationId xmlns:a16="http://schemas.microsoft.com/office/drawing/2014/main" id="{E6B2435C-6607-AF3B-6263-D9F2EB7E6B80}"/>
              </a:ext>
            </a:extLst>
          </p:cNvPr>
          <p:cNvPicPr>
            <a:picLocks noChangeAspect="1"/>
          </p:cNvPicPr>
          <p:nvPr/>
        </p:nvPicPr>
        <p:blipFill rotWithShape="1">
          <a:blip r:embed="rId3" cstate="hqprint">
            <a:extLst>
              <a:ext uri="{BEBA8EAE-BF5A-486C-A8C5-ECC9F3942E4B}">
                <a14:imgProps xmlns:a14="http://schemas.microsoft.com/office/drawing/2010/main">
                  <a14:imgLayer r:embed="rId4">
                    <a14:imgEffect>
                      <a14:brightnessContrast bright="17000"/>
                    </a14:imgEffect>
                  </a14:imgLayer>
                </a14:imgProps>
              </a:ext>
              <a:ext uri="{28A0092B-C50C-407E-A947-70E740481C1C}">
                <a14:useLocalDpi xmlns:a14="http://schemas.microsoft.com/office/drawing/2010/main"/>
              </a:ext>
            </a:extLst>
          </a:blip>
          <a:srcRect/>
          <a:stretch/>
        </p:blipFill>
        <p:spPr>
          <a:xfrm>
            <a:off x="370626" y="2709898"/>
            <a:ext cx="2926080" cy="2927619"/>
          </a:xfrm>
          <a:prstGeom prst="ellipse">
            <a:avLst/>
          </a:prstGeom>
        </p:spPr>
      </p:pic>
      <p:pic>
        <p:nvPicPr>
          <p:cNvPr id="9" name="Picture 8" descr="WELCOME TO THE 76ERS, LEBRON JAMES!!! : r/sixers">
            <a:extLst>
              <a:ext uri="{FF2B5EF4-FFF2-40B4-BE49-F238E27FC236}">
                <a16:creationId xmlns:a16="http://schemas.microsoft.com/office/drawing/2014/main" id="{B1976806-886D-14A0-647D-1E35A6403F96}"/>
              </a:ext>
            </a:extLst>
          </p:cNvPr>
          <p:cNvPicPr>
            <a:picLocks noChangeAspect="1"/>
          </p:cNvPicPr>
          <p:nvPr/>
        </p:nvPicPr>
        <p:blipFill>
          <a:blip r:embed="rId5" cstate="hqprint">
            <a:extLst>
              <a:ext uri="{28A0092B-C50C-407E-A947-70E740481C1C}">
                <a14:useLocalDpi xmlns:a14="http://schemas.microsoft.com/office/drawing/2010/main"/>
              </a:ext>
            </a:extLst>
          </a:blip>
          <a:srcRect t="-92"/>
          <a:stretch>
            <a:fillRect/>
          </a:stretch>
        </p:blipFill>
        <p:spPr>
          <a:xfrm>
            <a:off x="9137927" y="2177517"/>
            <a:ext cx="2261308" cy="1884423"/>
          </a:xfrm>
          <a:prstGeom prst="rect">
            <a:avLst/>
          </a:prstGeom>
        </p:spPr>
      </p:pic>
      <p:pic>
        <p:nvPicPr>
          <p:cNvPr id="10" name="Picture 9" descr="President Barack Obama | whitehouse.gov">
            <a:extLst>
              <a:ext uri="{FF2B5EF4-FFF2-40B4-BE49-F238E27FC236}">
                <a16:creationId xmlns:a16="http://schemas.microsoft.com/office/drawing/2014/main" id="{CADEFC7F-2604-50FE-04D4-9C5B0247A902}"/>
              </a:ext>
            </a:extLst>
          </p:cNvPr>
          <p:cNvPicPr>
            <a:picLocks noChangeAspect="1"/>
          </p:cNvPicPr>
          <p:nvPr/>
        </p:nvPicPr>
        <p:blipFill>
          <a:blip r:embed="rId6" cstate="hqprint">
            <a:extLst>
              <a:ext uri="{28A0092B-C50C-407E-A947-70E740481C1C}">
                <a14:useLocalDpi xmlns:a14="http://schemas.microsoft.com/office/drawing/2010/main"/>
              </a:ext>
            </a:extLst>
          </a:blip>
          <a:srcRect/>
          <a:stretch>
            <a:fillRect/>
          </a:stretch>
        </p:blipFill>
        <p:spPr>
          <a:xfrm>
            <a:off x="4389010" y="2177059"/>
            <a:ext cx="2261308" cy="1885287"/>
          </a:xfrm>
          <a:prstGeom prst="rect">
            <a:avLst/>
          </a:prstGeom>
        </p:spPr>
      </p:pic>
      <p:pic>
        <p:nvPicPr>
          <p:cNvPr id="11" name="Picture 10" descr="Taylor Swift Steps Out in Floral Gown as She Walks 2026 Songwriters Hall of  Fame Red Carpet">
            <a:extLst>
              <a:ext uri="{FF2B5EF4-FFF2-40B4-BE49-F238E27FC236}">
                <a16:creationId xmlns:a16="http://schemas.microsoft.com/office/drawing/2014/main" id="{BD76306C-B2FD-A3F1-1C25-2EAE157BD171}"/>
              </a:ext>
            </a:extLst>
          </p:cNvPr>
          <p:cNvPicPr>
            <a:picLocks noChangeAspect="1"/>
          </p:cNvPicPr>
          <p:nvPr/>
        </p:nvPicPr>
        <p:blipFill>
          <a:blip r:embed="rId7" cstate="hqprint">
            <a:extLst>
              <a:ext uri="{28A0092B-C50C-407E-A947-70E740481C1C}">
                <a14:useLocalDpi xmlns:a14="http://schemas.microsoft.com/office/drawing/2010/main"/>
              </a:ext>
            </a:extLst>
          </a:blip>
          <a:srcRect/>
          <a:stretch>
            <a:fillRect/>
          </a:stretch>
        </p:blipFill>
        <p:spPr>
          <a:xfrm>
            <a:off x="6763469" y="2178439"/>
            <a:ext cx="2261308" cy="1882679"/>
          </a:xfrm>
          <a:prstGeom prst="rect">
            <a:avLst/>
          </a:prstGeom>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D8E3F35-73F8-AC89-C431-1CEF62796BC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5BD3751-55E3-6771-749E-DC395E1751E1}"/>
              </a:ext>
            </a:extLst>
          </p:cNvPr>
          <p:cNvSpPr>
            <a:spLocks noGrp="1"/>
          </p:cNvSpPr>
          <p:nvPr>
            <p:ph type="title"/>
          </p:nvPr>
        </p:nvSpPr>
        <p:spPr/>
        <p:txBody>
          <a:bodyPr/>
          <a:lstStyle/>
          <a:p>
            <a:r>
              <a:rPr dirty="0"/>
              <a:t>Agenda Setting</a:t>
            </a:r>
          </a:p>
        </p:txBody>
      </p:sp>
      <p:sp>
        <p:nvSpPr>
          <p:cNvPr id="3" name="Text Placeholder 2">
            <a:extLst>
              <a:ext uri="{FF2B5EF4-FFF2-40B4-BE49-F238E27FC236}">
                <a16:creationId xmlns:a16="http://schemas.microsoft.com/office/drawing/2014/main" id="{6EB1E61C-6EDC-8388-775F-7F1B61EBA9BE}"/>
              </a:ext>
            </a:extLst>
          </p:cNvPr>
          <p:cNvSpPr>
            <a:spLocks noGrp="1"/>
          </p:cNvSpPr>
          <p:nvPr>
            <p:ph type="body" idx="1"/>
          </p:nvPr>
        </p:nvSpPr>
        <p:spPr/>
        <p:txBody>
          <a:bodyPr>
            <a:noAutofit/>
          </a:bodyPr>
          <a:lstStyle/>
          <a:p>
            <a:pPr marL="0" indent="0">
              <a:buNone/>
            </a:pPr>
            <a:r>
              <a:rPr lang="en-US" sz="2500" dirty="0"/>
              <a:t>Who should be this year’s graduation speaker?</a:t>
            </a:r>
          </a:p>
          <a:p>
            <a:pPr marL="0" indent="0">
              <a:buNone/>
            </a:pPr>
            <a:r>
              <a:rPr lang="en-US" sz="2500" dirty="0"/>
              <a:t> Barack Obama</a:t>
            </a:r>
            <a:r>
              <a:rPr sz="2500" dirty="0"/>
              <a:t>, </a:t>
            </a:r>
            <a:r>
              <a:rPr lang="en-US" sz="2500" dirty="0"/>
              <a:t>Taylor Swift, or LeBron James</a:t>
            </a:r>
            <a:endParaRPr sz="2500" dirty="0"/>
          </a:p>
          <a:p>
            <a:endParaRPr sz="1000" dirty="0"/>
          </a:p>
          <a:p>
            <a:pPr marL="0" indent="0">
              <a:buNone/>
            </a:pPr>
            <a:r>
              <a:rPr lang="en-US" sz="2500" dirty="0"/>
              <a:t>N</a:t>
            </a:r>
            <a:r>
              <a:rPr sz="2500" dirty="0"/>
              <a:t>ine-person committee</a:t>
            </a:r>
            <a:r>
              <a:rPr lang="en-US" sz="2500" dirty="0"/>
              <a:t>, </a:t>
            </a:r>
            <a:r>
              <a:rPr sz="2500" dirty="0"/>
              <a:t>majority rule</a:t>
            </a:r>
          </a:p>
          <a:p>
            <a:endParaRPr sz="1000" dirty="0"/>
          </a:p>
          <a:p>
            <a:pPr marL="252413" indent="-252413">
              <a:tabLst>
                <a:tab pos="1644650" algn="l"/>
                <a:tab pos="2857500" algn="l"/>
                <a:tab pos="3246438" algn="l"/>
                <a:tab pos="4502150" algn="l"/>
                <a:tab pos="4964113" algn="l"/>
              </a:tabLst>
            </a:pPr>
            <a:r>
              <a:rPr sz="2500" b="1" dirty="0"/>
              <a:t>4</a:t>
            </a:r>
            <a:r>
              <a:rPr sz="2500" dirty="0"/>
              <a:t> prefer</a:t>
            </a:r>
            <a:r>
              <a:rPr lang="en-US" sz="2500" dirty="0"/>
              <a:t>	Barack	</a:t>
            </a:r>
            <a:r>
              <a:rPr sz="2500" dirty="0"/>
              <a:t>&gt;</a:t>
            </a:r>
            <a:r>
              <a:rPr lang="en-US" sz="2500" dirty="0"/>
              <a:t>	LeBron	</a:t>
            </a:r>
            <a:r>
              <a:rPr sz="2500" dirty="0"/>
              <a:t>&gt;</a:t>
            </a:r>
            <a:r>
              <a:rPr lang="en-US" sz="2500" dirty="0"/>
              <a:t>	Taylor</a:t>
            </a:r>
            <a:endParaRPr sz="2500" dirty="0"/>
          </a:p>
          <a:p>
            <a:pPr marL="252413" indent="-252413">
              <a:tabLst>
                <a:tab pos="1644650" algn="l"/>
                <a:tab pos="2857500" algn="l"/>
                <a:tab pos="3246438" algn="l"/>
                <a:tab pos="4502150" algn="l"/>
                <a:tab pos="4964113" algn="l"/>
              </a:tabLst>
            </a:pPr>
            <a:r>
              <a:rPr sz="2500" b="1" dirty="0"/>
              <a:t>3</a:t>
            </a:r>
            <a:r>
              <a:rPr sz="2500" dirty="0"/>
              <a:t> prefer</a:t>
            </a:r>
            <a:r>
              <a:rPr lang="en-US" sz="2500" dirty="0"/>
              <a:t>	LeBron	</a:t>
            </a:r>
            <a:r>
              <a:rPr sz="2500" dirty="0"/>
              <a:t>&gt;</a:t>
            </a:r>
            <a:r>
              <a:rPr lang="en-US" sz="2500" dirty="0"/>
              <a:t>	Taylor	</a:t>
            </a:r>
            <a:r>
              <a:rPr sz="2500" dirty="0"/>
              <a:t>&gt;</a:t>
            </a:r>
            <a:r>
              <a:rPr lang="en-US" sz="2500" dirty="0"/>
              <a:t>	Barack</a:t>
            </a:r>
            <a:endParaRPr sz="2500" dirty="0"/>
          </a:p>
          <a:p>
            <a:pPr marL="252413" indent="-252413">
              <a:tabLst>
                <a:tab pos="1644650" algn="l"/>
                <a:tab pos="2857500" algn="l"/>
                <a:tab pos="3246438" algn="l"/>
                <a:tab pos="4502150" algn="l"/>
                <a:tab pos="4964113" algn="l"/>
              </a:tabLst>
            </a:pPr>
            <a:r>
              <a:rPr sz="2500" b="1" dirty="0"/>
              <a:t>2</a:t>
            </a:r>
            <a:r>
              <a:rPr sz="2500" dirty="0"/>
              <a:t> prefer</a:t>
            </a:r>
            <a:r>
              <a:rPr lang="en-US" sz="2500" dirty="0"/>
              <a:t>	Taylor	</a:t>
            </a:r>
            <a:r>
              <a:rPr sz="2500" dirty="0"/>
              <a:t>&gt;</a:t>
            </a:r>
            <a:r>
              <a:rPr lang="en-US" sz="2500" dirty="0"/>
              <a:t>	Barack	</a:t>
            </a:r>
            <a:r>
              <a:rPr sz="2500" dirty="0"/>
              <a:t>&gt;</a:t>
            </a:r>
            <a:r>
              <a:rPr lang="en-US" sz="2500" dirty="0"/>
              <a:t>	LeBron</a:t>
            </a:r>
          </a:p>
          <a:p>
            <a:pPr marL="0" indent="0">
              <a:buNone/>
              <a:tabLst>
                <a:tab pos="1644650" algn="l"/>
                <a:tab pos="2857500" algn="l"/>
                <a:tab pos="3246438" algn="l"/>
                <a:tab pos="4502150" algn="l"/>
                <a:tab pos="4964113" algn="l"/>
              </a:tabLst>
            </a:pPr>
            <a:endParaRPr lang="en-US" sz="1000" dirty="0"/>
          </a:p>
          <a:p>
            <a:pPr marL="0" indent="0">
              <a:buNone/>
              <a:tabLst>
                <a:tab pos="1644650" algn="l"/>
                <a:tab pos="2857500" algn="l"/>
                <a:tab pos="3246438" algn="l"/>
                <a:tab pos="4502150" algn="l"/>
                <a:tab pos="4964113" algn="l"/>
              </a:tabLst>
            </a:pPr>
            <a:r>
              <a:rPr lang="en-US" sz="2500" dirty="0"/>
              <a:t>No majority in a three-way race</a:t>
            </a:r>
          </a:p>
          <a:p>
            <a:pPr marL="252413" indent="-252413">
              <a:tabLst>
                <a:tab pos="1644650" algn="l"/>
                <a:tab pos="2857500" algn="l"/>
                <a:tab pos="3246438" algn="l"/>
                <a:tab pos="4502150" algn="l"/>
                <a:tab pos="4964113" algn="l"/>
              </a:tabLst>
            </a:pPr>
            <a:endParaRPr sz="2500" dirty="0"/>
          </a:p>
        </p:txBody>
      </p:sp>
      <p:sp>
        <p:nvSpPr>
          <p:cNvPr id="116" name="Topic label">
            <a:extLst>
              <a:ext uri="{FF2B5EF4-FFF2-40B4-BE49-F238E27FC236}">
                <a16:creationId xmlns:a16="http://schemas.microsoft.com/office/drawing/2014/main" id="{72BCB7C1-2EA2-193C-D6D4-969D6D5F9572}"/>
              </a:ext>
            </a:extLst>
          </p:cNvPr>
          <p:cNvSpPr>
            <a:spLocks noGrp="1"/>
          </p:cNvSpPr>
          <p:nvPr>
            <p:ph type="ftr" idx="10"/>
          </p:nvPr>
        </p:nvSpPr>
        <p:spPr/>
        <p:txBody>
          <a:bodyPr wrap="square" lIns="0" tIns="0" rIns="0" bIns="0" anchor="t">
            <a:normAutofit/>
          </a:bodyPr>
          <a:lstStyle/>
          <a:p>
            <a:r>
              <a:rPr lang="en-US" dirty="0"/>
              <a:t>Topic 1 – Introduction</a:t>
            </a:r>
          </a:p>
        </p:txBody>
      </p:sp>
      <p:sp>
        <p:nvSpPr>
          <p:cNvPr id="117" name="Slide number">
            <a:extLst>
              <a:ext uri="{FF2B5EF4-FFF2-40B4-BE49-F238E27FC236}">
                <a16:creationId xmlns:a16="http://schemas.microsoft.com/office/drawing/2014/main" id="{D10E55B4-2545-42A0-2303-82FDEED67E39}"/>
              </a:ext>
            </a:extLst>
          </p:cNvPr>
          <p:cNvSpPr>
            <a:spLocks noGrp="1"/>
          </p:cNvSpPr>
          <p:nvPr>
            <p:ph type="sldNum" idx="12"/>
          </p:nvPr>
        </p:nvSpPr>
        <p:spPr/>
        <p:txBody>
          <a:bodyPr wrap="square" lIns="0" tIns="0" rIns="0" bIns="0" anchor="t">
            <a:normAutofit/>
          </a:bodyPr>
          <a:lstStyle/>
          <a:p>
            <a:fld id="{B4D2A5C1-1E7A-4F2B-9C3D-5A6E7F801234}" type="slidenum">
              <a:rPr lang="en-US"/>
              <a:t>40</a:t>
            </a:fld>
            <a:endParaRPr lang="en-US"/>
          </a:p>
        </p:txBody>
      </p:sp>
      <p:pic>
        <p:nvPicPr>
          <p:cNvPr id="4" name="Picture 3">
            <a:extLst>
              <a:ext uri="{FF2B5EF4-FFF2-40B4-BE49-F238E27FC236}">
                <a16:creationId xmlns:a16="http://schemas.microsoft.com/office/drawing/2014/main" id="{B7F79714-C766-ACF0-7997-2B5C53D6607D}"/>
              </a:ext>
            </a:extLst>
          </p:cNvPr>
          <p:cNvPicPr>
            <a:picLocks noChangeAspect="1"/>
          </p:cNvPicPr>
          <p:nvPr/>
        </p:nvPicPr>
        <p:blipFill rotWithShape="1">
          <a:blip r:embed="rId2" cstate="hqprint">
            <a:extLst>
              <a:ext uri="{BEBA8EAE-BF5A-486C-A8C5-ECC9F3942E4B}">
                <a14:imgProps xmlns:a14="http://schemas.microsoft.com/office/drawing/2010/main">
                  <a14:imgLayer r:embed="rId3">
                    <a14:imgEffect>
                      <a14:brightnessContrast bright="17000"/>
                    </a14:imgEffect>
                  </a14:imgLayer>
                </a14:imgProps>
              </a:ext>
              <a:ext uri="{28A0092B-C50C-407E-A947-70E740481C1C}">
                <a14:useLocalDpi xmlns:a14="http://schemas.microsoft.com/office/drawing/2010/main"/>
              </a:ext>
            </a:extLst>
          </a:blip>
          <a:srcRect/>
          <a:stretch/>
        </p:blipFill>
        <p:spPr>
          <a:xfrm>
            <a:off x="370626" y="2709898"/>
            <a:ext cx="2926080" cy="2927619"/>
          </a:xfrm>
          <a:prstGeom prst="ellipse">
            <a:avLst/>
          </a:prstGeom>
        </p:spPr>
      </p:pic>
    </p:spTree>
    <p:extLst>
      <p:ext uri="{BB962C8B-B14F-4D97-AF65-F5344CB8AC3E}">
        <p14:creationId xmlns:p14="http://schemas.microsoft.com/office/powerpoint/2010/main" val="389158859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556416C-76B6-37F8-80C1-57919B7114F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CBE61AC-23D6-88AF-2841-FD18BBAEDA13}"/>
              </a:ext>
            </a:extLst>
          </p:cNvPr>
          <p:cNvSpPr>
            <a:spLocks noGrp="1"/>
          </p:cNvSpPr>
          <p:nvPr>
            <p:ph type="title"/>
          </p:nvPr>
        </p:nvSpPr>
        <p:spPr/>
        <p:txBody>
          <a:bodyPr/>
          <a:lstStyle/>
          <a:p>
            <a:r>
              <a:rPr dirty="0"/>
              <a:t>Agenda Setting</a:t>
            </a:r>
          </a:p>
        </p:txBody>
      </p:sp>
      <p:sp>
        <p:nvSpPr>
          <p:cNvPr id="3" name="Text Placeholder 2">
            <a:extLst>
              <a:ext uri="{FF2B5EF4-FFF2-40B4-BE49-F238E27FC236}">
                <a16:creationId xmlns:a16="http://schemas.microsoft.com/office/drawing/2014/main" id="{A56FA498-7D87-1D04-1C8F-40D82FF8A572}"/>
              </a:ext>
            </a:extLst>
          </p:cNvPr>
          <p:cNvSpPr>
            <a:spLocks noGrp="1"/>
          </p:cNvSpPr>
          <p:nvPr>
            <p:ph type="body" idx="1"/>
          </p:nvPr>
        </p:nvSpPr>
        <p:spPr/>
        <p:txBody>
          <a:bodyPr>
            <a:noAutofit/>
          </a:bodyPr>
          <a:lstStyle/>
          <a:p>
            <a:r>
              <a:rPr lang="en-US" dirty="0"/>
              <a:t>No majority in a three-way race</a:t>
            </a:r>
          </a:p>
          <a:p>
            <a:endParaRPr lang="en-US" dirty="0"/>
          </a:p>
          <a:p>
            <a:r>
              <a:rPr lang="en-US" dirty="0"/>
              <a:t>First </a:t>
            </a:r>
            <a:r>
              <a:rPr lang="en-US" b="1" dirty="0"/>
              <a:t>Barack v. LeBron</a:t>
            </a:r>
            <a:endParaRPr lang="en-US" dirty="0"/>
          </a:p>
          <a:p>
            <a:pPr lvl="1"/>
            <a:r>
              <a:rPr lang="en-US" dirty="0"/>
              <a:t>then the winner versus Taylor</a:t>
            </a:r>
          </a:p>
          <a:p>
            <a:r>
              <a:rPr lang="en-US" dirty="0"/>
              <a:t>First </a:t>
            </a:r>
            <a:r>
              <a:rPr lang="en-US" b="1" dirty="0"/>
              <a:t>LeBron v. Taylor</a:t>
            </a:r>
          </a:p>
          <a:p>
            <a:pPr lvl="1"/>
            <a:r>
              <a:rPr lang="en-US" dirty="0"/>
              <a:t>then the winner versus Barack</a:t>
            </a:r>
          </a:p>
          <a:p>
            <a:r>
              <a:rPr lang="en-US" dirty="0"/>
              <a:t>First </a:t>
            </a:r>
            <a:r>
              <a:rPr lang="en-US" b="1" dirty="0"/>
              <a:t>Taylor v. Barack</a:t>
            </a:r>
          </a:p>
          <a:p>
            <a:pPr lvl="1"/>
            <a:r>
              <a:rPr lang="en-US" dirty="0"/>
              <a:t>then the winner versus LeBron</a:t>
            </a:r>
          </a:p>
        </p:txBody>
      </p:sp>
      <p:sp>
        <p:nvSpPr>
          <p:cNvPr id="116" name="Topic label">
            <a:extLst>
              <a:ext uri="{FF2B5EF4-FFF2-40B4-BE49-F238E27FC236}">
                <a16:creationId xmlns:a16="http://schemas.microsoft.com/office/drawing/2014/main" id="{1DB1179C-2EC9-9536-648C-571CC6ED70E9}"/>
              </a:ext>
            </a:extLst>
          </p:cNvPr>
          <p:cNvSpPr>
            <a:spLocks noGrp="1"/>
          </p:cNvSpPr>
          <p:nvPr>
            <p:ph type="ftr" idx="10"/>
          </p:nvPr>
        </p:nvSpPr>
        <p:spPr/>
        <p:txBody>
          <a:bodyPr wrap="square" lIns="0" tIns="0" rIns="0" bIns="0" anchor="t">
            <a:normAutofit/>
          </a:bodyPr>
          <a:lstStyle/>
          <a:p>
            <a:r>
              <a:rPr lang="en-US" dirty="0"/>
              <a:t>Topic 1 – Introduction</a:t>
            </a:r>
          </a:p>
        </p:txBody>
      </p:sp>
      <p:sp>
        <p:nvSpPr>
          <p:cNvPr id="117" name="Slide number">
            <a:extLst>
              <a:ext uri="{FF2B5EF4-FFF2-40B4-BE49-F238E27FC236}">
                <a16:creationId xmlns:a16="http://schemas.microsoft.com/office/drawing/2014/main" id="{D8CA8405-AF19-38BD-04E6-7A4A06B06CB1}"/>
              </a:ext>
            </a:extLst>
          </p:cNvPr>
          <p:cNvSpPr>
            <a:spLocks noGrp="1"/>
          </p:cNvSpPr>
          <p:nvPr>
            <p:ph type="sldNum" idx="12"/>
          </p:nvPr>
        </p:nvSpPr>
        <p:spPr/>
        <p:txBody>
          <a:bodyPr wrap="square" lIns="0" tIns="0" rIns="0" bIns="0" anchor="t">
            <a:normAutofit/>
          </a:bodyPr>
          <a:lstStyle/>
          <a:p>
            <a:fld id="{B4D2A5C1-1E7A-4F2B-9C3D-5A6E7F801234}" type="slidenum">
              <a:rPr lang="en-US"/>
              <a:t>41</a:t>
            </a:fld>
            <a:endParaRPr lang="en-US"/>
          </a:p>
        </p:txBody>
      </p:sp>
      <p:pic>
        <p:nvPicPr>
          <p:cNvPr id="4" name="Picture 3">
            <a:extLst>
              <a:ext uri="{FF2B5EF4-FFF2-40B4-BE49-F238E27FC236}">
                <a16:creationId xmlns:a16="http://schemas.microsoft.com/office/drawing/2014/main" id="{3CD979DF-073B-87CF-F4CF-BD38E28EC58D}"/>
              </a:ext>
            </a:extLst>
          </p:cNvPr>
          <p:cNvPicPr>
            <a:picLocks noChangeAspect="1"/>
          </p:cNvPicPr>
          <p:nvPr/>
        </p:nvPicPr>
        <p:blipFill rotWithShape="1">
          <a:blip r:embed="rId2" cstate="hqprint">
            <a:extLst>
              <a:ext uri="{BEBA8EAE-BF5A-486C-A8C5-ECC9F3942E4B}">
                <a14:imgProps xmlns:a14="http://schemas.microsoft.com/office/drawing/2010/main">
                  <a14:imgLayer r:embed="rId3">
                    <a14:imgEffect>
                      <a14:brightnessContrast bright="17000"/>
                    </a14:imgEffect>
                  </a14:imgLayer>
                </a14:imgProps>
              </a:ext>
              <a:ext uri="{28A0092B-C50C-407E-A947-70E740481C1C}">
                <a14:useLocalDpi xmlns:a14="http://schemas.microsoft.com/office/drawing/2010/main"/>
              </a:ext>
            </a:extLst>
          </a:blip>
          <a:srcRect/>
          <a:stretch/>
        </p:blipFill>
        <p:spPr>
          <a:xfrm>
            <a:off x="370626" y="2709898"/>
            <a:ext cx="2926080" cy="2927619"/>
          </a:xfrm>
          <a:prstGeom prst="ellipse">
            <a:avLst/>
          </a:prstGeom>
        </p:spPr>
      </p:pic>
    </p:spTree>
    <p:extLst>
      <p:ext uri="{BB962C8B-B14F-4D97-AF65-F5344CB8AC3E}">
        <p14:creationId xmlns:p14="http://schemas.microsoft.com/office/powerpoint/2010/main" val="213523135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FFA88D2-1F8E-9886-4C58-0B31354E165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E624985-7D99-C01E-673C-EDD626D88D41}"/>
              </a:ext>
            </a:extLst>
          </p:cNvPr>
          <p:cNvSpPr>
            <a:spLocks noGrp="1"/>
          </p:cNvSpPr>
          <p:nvPr>
            <p:ph type="title"/>
          </p:nvPr>
        </p:nvSpPr>
        <p:spPr/>
        <p:txBody>
          <a:bodyPr/>
          <a:lstStyle/>
          <a:p>
            <a:r>
              <a:rPr dirty="0"/>
              <a:t>Agenda Setting</a:t>
            </a:r>
          </a:p>
        </p:txBody>
      </p:sp>
      <p:sp>
        <p:nvSpPr>
          <p:cNvPr id="116" name="Topic label">
            <a:extLst>
              <a:ext uri="{FF2B5EF4-FFF2-40B4-BE49-F238E27FC236}">
                <a16:creationId xmlns:a16="http://schemas.microsoft.com/office/drawing/2014/main" id="{49AC1ED5-0AE0-28F2-7989-151D8E95E4A3}"/>
              </a:ext>
            </a:extLst>
          </p:cNvPr>
          <p:cNvSpPr>
            <a:spLocks noGrp="1"/>
          </p:cNvSpPr>
          <p:nvPr>
            <p:ph type="ftr" idx="10"/>
          </p:nvPr>
        </p:nvSpPr>
        <p:spPr/>
        <p:txBody>
          <a:bodyPr wrap="square" lIns="0" tIns="0" rIns="0" bIns="0" anchor="t">
            <a:normAutofit/>
          </a:bodyPr>
          <a:lstStyle/>
          <a:p>
            <a:r>
              <a:rPr lang="en-US" dirty="0"/>
              <a:t>Topic 1 – Introduction</a:t>
            </a:r>
          </a:p>
        </p:txBody>
      </p:sp>
      <p:sp>
        <p:nvSpPr>
          <p:cNvPr id="117" name="Slide number">
            <a:extLst>
              <a:ext uri="{FF2B5EF4-FFF2-40B4-BE49-F238E27FC236}">
                <a16:creationId xmlns:a16="http://schemas.microsoft.com/office/drawing/2014/main" id="{B1ED2C3E-BEB5-12C5-7CF4-737630448855}"/>
              </a:ext>
            </a:extLst>
          </p:cNvPr>
          <p:cNvSpPr>
            <a:spLocks noGrp="1"/>
          </p:cNvSpPr>
          <p:nvPr>
            <p:ph type="sldNum" idx="12"/>
          </p:nvPr>
        </p:nvSpPr>
        <p:spPr/>
        <p:txBody>
          <a:bodyPr wrap="square" lIns="0" tIns="0" rIns="0" bIns="0" anchor="t">
            <a:normAutofit/>
          </a:bodyPr>
          <a:lstStyle/>
          <a:p>
            <a:fld id="{B4D2A5C1-1E7A-4F2B-9C3D-5A6E7F801234}" type="slidenum">
              <a:rPr lang="en-US"/>
              <a:t>42</a:t>
            </a:fld>
            <a:endParaRPr lang="en-US"/>
          </a:p>
        </p:txBody>
      </p:sp>
      <p:pic>
        <p:nvPicPr>
          <p:cNvPr id="4" name="Picture 3">
            <a:extLst>
              <a:ext uri="{FF2B5EF4-FFF2-40B4-BE49-F238E27FC236}">
                <a16:creationId xmlns:a16="http://schemas.microsoft.com/office/drawing/2014/main" id="{693CD991-0946-1E8F-9E32-5918DA086C7E}"/>
              </a:ext>
            </a:extLst>
          </p:cNvPr>
          <p:cNvPicPr>
            <a:picLocks noChangeAspect="1"/>
          </p:cNvPicPr>
          <p:nvPr/>
        </p:nvPicPr>
        <p:blipFill rotWithShape="1">
          <a:blip r:embed="rId2" cstate="hqprint">
            <a:extLst>
              <a:ext uri="{BEBA8EAE-BF5A-486C-A8C5-ECC9F3942E4B}">
                <a14:imgProps xmlns:a14="http://schemas.microsoft.com/office/drawing/2010/main">
                  <a14:imgLayer r:embed="rId3">
                    <a14:imgEffect>
                      <a14:brightnessContrast bright="17000"/>
                    </a14:imgEffect>
                  </a14:imgLayer>
                </a14:imgProps>
              </a:ext>
              <a:ext uri="{28A0092B-C50C-407E-A947-70E740481C1C}">
                <a14:useLocalDpi xmlns:a14="http://schemas.microsoft.com/office/drawing/2010/main"/>
              </a:ext>
            </a:extLst>
          </a:blip>
          <a:srcRect/>
          <a:stretch/>
        </p:blipFill>
        <p:spPr>
          <a:xfrm>
            <a:off x="370626" y="2709898"/>
            <a:ext cx="2926080" cy="2927619"/>
          </a:xfrm>
          <a:prstGeom prst="ellipse">
            <a:avLst/>
          </a:prstGeom>
        </p:spPr>
      </p:pic>
      <p:sp>
        <p:nvSpPr>
          <p:cNvPr id="7" name="Text Placeholder 2">
            <a:extLst>
              <a:ext uri="{FF2B5EF4-FFF2-40B4-BE49-F238E27FC236}">
                <a16:creationId xmlns:a16="http://schemas.microsoft.com/office/drawing/2014/main" id="{4EFCA602-9B49-E80D-B9A0-B991E73BD884}"/>
              </a:ext>
            </a:extLst>
          </p:cNvPr>
          <p:cNvSpPr>
            <a:spLocks noGrp="1"/>
          </p:cNvSpPr>
          <p:nvPr>
            <p:ph type="body" idx="1"/>
          </p:nvPr>
        </p:nvSpPr>
        <p:spPr>
          <a:xfrm>
            <a:off x="4389010" y="1645879"/>
            <a:ext cx="7010225" cy="4108601"/>
          </a:xfrm>
        </p:spPr>
        <p:txBody>
          <a:bodyPr>
            <a:normAutofit/>
          </a:bodyPr>
          <a:lstStyle/>
          <a:p>
            <a:pPr>
              <a:tabLst>
                <a:tab pos="1329929" algn="l"/>
                <a:tab pos="1803797" algn="l"/>
                <a:tab pos="2226469" algn="l"/>
                <a:tab pos="4716066" algn="l"/>
              </a:tabLst>
            </a:pPr>
            <a:r>
              <a:rPr lang="en-US" altLang="en-US" sz="2400" dirty="0"/>
              <a:t>Member preferences:</a:t>
            </a:r>
          </a:p>
          <a:p>
            <a:pPr marL="252413" lvl="1" indent="-252413">
              <a:tabLst>
                <a:tab pos="1428750" algn="l"/>
                <a:tab pos="3419475" algn="l"/>
                <a:tab pos="5426075" algn="l"/>
              </a:tabLst>
            </a:pPr>
            <a:r>
              <a:rPr lang="en-US" altLang="en-US" dirty="0"/>
              <a:t>		4 (</a:t>
            </a:r>
            <a:r>
              <a:rPr lang="en-US" altLang="en-US" dirty="0">
                <a:solidFill>
                  <a:schemeClr val="tx2"/>
                </a:solidFill>
              </a:rPr>
              <a:t>B</a:t>
            </a:r>
            <a:r>
              <a:rPr lang="en-US" altLang="en-US" dirty="0"/>
              <a:t>&gt;</a:t>
            </a:r>
            <a:r>
              <a:rPr lang="en-US" altLang="en-US" dirty="0">
                <a:solidFill>
                  <a:schemeClr val="tx2"/>
                </a:solidFill>
              </a:rPr>
              <a:t>L</a:t>
            </a:r>
            <a:r>
              <a:rPr lang="en-US" altLang="en-US" dirty="0"/>
              <a:t>&gt;</a:t>
            </a:r>
            <a:r>
              <a:rPr lang="en-US" altLang="en-US" dirty="0">
                <a:solidFill>
                  <a:schemeClr val="tx2"/>
                </a:solidFill>
              </a:rPr>
              <a:t>T</a:t>
            </a:r>
            <a:r>
              <a:rPr lang="en-US" altLang="en-US" dirty="0"/>
              <a:t>)	3 (</a:t>
            </a:r>
            <a:r>
              <a:rPr lang="en-US" altLang="en-US" dirty="0">
                <a:solidFill>
                  <a:schemeClr val="tx2"/>
                </a:solidFill>
              </a:rPr>
              <a:t>L</a:t>
            </a:r>
            <a:r>
              <a:rPr lang="en-US" altLang="en-US" dirty="0"/>
              <a:t>&gt;</a:t>
            </a:r>
            <a:r>
              <a:rPr lang="en-US" altLang="en-US" dirty="0">
                <a:solidFill>
                  <a:schemeClr val="tx2"/>
                </a:solidFill>
              </a:rPr>
              <a:t>T</a:t>
            </a:r>
            <a:r>
              <a:rPr lang="en-US" altLang="en-US" dirty="0"/>
              <a:t>&gt;</a:t>
            </a:r>
            <a:r>
              <a:rPr lang="en-US" altLang="en-US" dirty="0">
                <a:solidFill>
                  <a:schemeClr val="tx2"/>
                </a:solidFill>
              </a:rPr>
              <a:t>B</a:t>
            </a:r>
            <a:r>
              <a:rPr lang="en-US" altLang="en-US" dirty="0"/>
              <a:t>)	2 (</a:t>
            </a:r>
            <a:r>
              <a:rPr lang="en-US" altLang="en-US" dirty="0">
                <a:solidFill>
                  <a:schemeClr val="tx2"/>
                </a:solidFill>
              </a:rPr>
              <a:t>T</a:t>
            </a:r>
            <a:r>
              <a:rPr lang="en-US" altLang="en-US" dirty="0"/>
              <a:t>&gt;</a:t>
            </a:r>
            <a:r>
              <a:rPr lang="en-US" altLang="en-US" dirty="0">
                <a:solidFill>
                  <a:schemeClr val="tx2"/>
                </a:solidFill>
              </a:rPr>
              <a:t>B</a:t>
            </a:r>
            <a:r>
              <a:rPr lang="en-US" altLang="en-US" dirty="0"/>
              <a:t>&gt;</a:t>
            </a:r>
            <a:r>
              <a:rPr lang="en-US" altLang="en-US" dirty="0">
                <a:solidFill>
                  <a:schemeClr val="tx2"/>
                </a:solidFill>
              </a:rPr>
              <a:t>L</a:t>
            </a:r>
            <a:r>
              <a:rPr lang="en-US" altLang="en-US" dirty="0"/>
              <a:t>)</a:t>
            </a:r>
          </a:p>
          <a:p>
            <a:pPr marL="252413" indent="-252413">
              <a:tabLst>
                <a:tab pos="1428750" algn="l"/>
                <a:tab pos="3419475" algn="l"/>
                <a:tab pos="5426075" algn="l"/>
              </a:tabLst>
            </a:pPr>
            <a:r>
              <a:rPr lang="en-US" altLang="en-US" sz="2400" dirty="0"/>
              <a:t>Majority Preferences:</a:t>
            </a:r>
          </a:p>
          <a:p>
            <a:pPr marL="252413" lvl="1" indent="-252413">
              <a:tabLst>
                <a:tab pos="1428750" algn="l"/>
                <a:tab pos="3419475" algn="l"/>
                <a:tab pos="5426075" algn="l"/>
              </a:tabLst>
            </a:pPr>
            <a:r>
              <a:rPr lang="en-US" altLang="en-US" dirty="0"/>
              <a:t>		  </a:t>
            </a:r>
            <a:r>
              <a:rPr lang="en-US" altLang="en-US" dirty="0">
                <a:solidFill>
                  <a:schemeClr val="tx2"/>
                </a:solidFill>
              </a:rPr>
              <a:t>B</a:t>
            </a:r>
            <a:r>
              <a:rPr lang="en-US" altLang="en-US" dirty="0"/>
              <a:t> over </a:t>
            </a:r>
            <a:r>
              <a:rPr lang="en-US" altLang="en-US" dirty="0">
                <a:solidFill>
                  <a:schemeClr val="tx2"/>
                </a:solidFill>
              </a:rPr>
              <a:t>L</a:t>
            </a:r>
            <a:r>
              <a:rPr lang="en-US" altLang="en-US" dirty="0"/>
              <a:t>	  </a:t>
            </a:r>
            <a:r>
              <a:rPr lang="en-US" dirty="0">
                <a:solidFill>
                  <a:schemeClr val="tx2"/>
                </a:solidFill>
              </a:rPr>
              <a:t>L</a:t>
            </a:r>
            <a:r>
              <a:rPr lang="en-US" dirty="0"/>
              <a:t> over </a:t>
            </a:r>
            <a:r>
              <a:rPr lang="en-US" dirty="0">
                <a:solidFill>
                  <a:schemeClr val="tx2"/>
                </a:solidFill>
              </a:rPr>
              <a:t>T</a:t>
            </a:r>
            <a:r>
              <a:rPr lang="en-US" dirty="0"/>
              <a:t>	  </a:t>
            </a:r>
            <a:r>
              <a:rPr lang="en-US" dirty="0">
                <a:solidFill>
                  <a:schemeClr val="tx2"/>
                </a:solidFill>
              </a:rPr>
              <a:t>T</a:t>
            </a:r>
            <a:r>
              <a:rPr lang="en-US" dirty="0"/>
              <a:t> over </a:t>
            </a:r>
            <a:r>
              <a:rPr lang="en-US" dirty="0">
                <a:solidFill>
                  <a:schemeClr val="tx2"/>
                </a:solidFill>
              </a:rPr>
              <a:t>B</a:t>
            </a:r>
            <a:endParaRPr dirty="0">
              <a:solidFill>
                <a:schemeClr val="tx2"/>
              </a:solidFill>
            </a:endParaRPr>
          </a:p>
          <a:p>
            <a:pPr marL="252413" indent="-252413">
              <a:tabLst>
                <a:tab pos="1428750" algn="l"/>
                <a:tab pos="3303588" algn="l"/>
              </a:tabLst>
            </a:pPr>
            <a:endParaRPr sz="2400" dirty="0"/>
          </a:p>
          <a:p>
            <a:pPr marL="0" indent="0">
              <a:buNone/>
            </a:pPr>
            <a:endParaRPr sz="2400" dirty="0"/>
          </a:p>
        </p:txBody>
      </p:sp>
      <p:sp>
        <p:nvSpPr>
          <p:cNvPr id="9" name="TextBox 8">
            <a:extLst>
              <a:ext uri="{FF2B5EF4-FFF2-40B4-BE49-F238E27FC236}">
                <a16:creationId xmlns:a16="http://schemas.microsoft.com/office/drawing/2014/main" id="{51E7BCC2-D5F8-0A9F-DF95-864586BD880E}"/>
              </a:ext>
            </a:extLst>
          </p:cNvPr>
          <p:cNvSpPr txBox="1"/>
          <p:nvPr/>
        </p:nvSpPr>
        <p:spPr>
          <a:xfrm>
            <a:off x="4389010" y="4023259"/>
            <a:ext cx="7010224" cy="1395254"/>
          </a:xfrm>
          <a:prstGeom prst="rect">
            <a:avLst/>
          </a:prstGeom>
          <a:noFill/>
        </p:spPr>
        <p:txBody>
          <a:bodyPr wrap="square" lIns="0" tIns="0" rIns="0" bIns="0" anchor="t">
            <a:spAutoFit/>
          </a:bodyPr>
          <a:lstStyle/>
          <a:p>
            <a:pPr>
              <a:spcAft>
                <a:spcPts val="400"/>
              </a:spcAft>
              <a:tabLst>
                <a:tab pos="446088" algn="l"/>
                <a:tab pos="966788" algn="l"/>
                <a:tab pos="1428750" algn="l"/>
              </a:tabLst>
            </a:pPr>
            <a:r>
              <a:rPr lang="en-US" sz="2800" dirty="0">
                <a:solidFill>
                  <a:schemeClr val="tx2"/>
                </a:solidFill>
              </a:rPr>
              <a:t>B</a:t>
            </a:r>
            <a:r>
              <a:rPr lang="en-US" sz="2800" dirty="0"/>
              <a:t>	</a:t>
            </a:r>
            <a:r>
              <a:rPr sz="2400" dirty="0"/>
              <a:t>vs</a:t>
            </a:r>
            <a:r>
              <a:rPr lang="en-US" sz="2800" dirty="0"/>
              <a:t>	</a:t>
            </a:r>
            <a:r>
              <a:rPr lang="en-US" sz="2800" dirty="0">
                <a:solidFill>
                  <a:schemeClr val="tx2"/>
                </a:solidFill>
              </a:rPr>
              <a:t>L</a:t>
            </a:r>
            <a:r>
              <a:rPr lang="en-US" sz="2800" dirty="0"/>
              <a:t>	</a:t>
            </a:r>
            <a:r>
              <a:rPr sz="2800" dirty="0"/>
              <a:t>then the winner versus </a:t>
            </a:r>
            <a:r>
              <a:rPr lang="en-US" sz="2800" dirty="0">
                <a:solidFill>
                  <a:schemeClr val="tx2"/>
                </a:solidFill>
              </a:rPr>
              <a:t>T</a:t>
            </a:r>
          </a:p>
          <a:p>
            <a:pPr>
              <a:spcAft>
                <a:spcPts val="400"/>
              </a:spcAft>
              <a:tabLst>
                <a:tab pos="446088" algn="l"/>
                <a:tab pos="966788" algn="l"/>
                <a:tab pos="1428750" algn="l"/>
              </a:tabLst>
            </a:pPr>
            <a:r>
              <a:rPr lang="en-US" sz="2800" dirty="0">
                <a:solidFill>
                  <a:schemeClr val="tx2"/>
                </a:solidFill>
              </a:rPr>
              <a:t>L</a:t>
            </a:r>
            <a:r>
              <a:rPr lang="en-US" sz="2800" dirty="0"/>
              <a:t>	</a:t>
            </a:r>
            <a:r>
              <a:rPr sz="2400" dirty="0"/>
              <a:t>vs</a:t>
            </a:r>
            <a:r>
              <a:rPr lang="en-US" sz="2800" dirty="0"/>
              <a:t>	</a:t>
            </a:r>
            <a:r>
              <a:rPr lang="en-US" sz="2800" dirty="0">
                <a:solidFill>
                  <a:schemeClr val="tx2"/>
                </a:solidFill>
              </a:rPr>
              <a:t>T</a:t>
            </a:r>
            <a:r>
              <a:rPr lang="en-US" sz="2800" dirty="0"/>
              <a:t>	</a:t>
            </a:r>
            <a:r>
              <a:rPr sz="2800" dirty="0"/>
              <a:t>then the winner versus </a:t>
            </a:r>
            <a:r>
              <a:rPr lang="en-US" sz="2800" dirty="0">
                <a:solidFill>
                  <a:schemeClr val="tx2"/>
                </a:solidFill>
              </a:rPr>
              <a:t>B</a:t>
            </a:r>
            <a:endParaRPr sz="2800" b="1" dirty="0">
              <a:solidFill>
                <a:schemeClr val="tx2"/>
              </a:solidFill>
              <a:latin typeface="Arial"/>
            </a:endParaRPr>
          </a:p>
          <a:p>
            <a:pPr>
              <a:spcAft>
                <a:spcPts val="400"/>
              </a:spcAft>
              <a:tabLst>
                <a:tab pos="446088" algn="l"/>
                <a:tab pos="966788" algn="l"/>
                <a:tab pos="1428750" algn="l"/>
              </a:tabLst>
            </a:pPr>
            <a:r>
              <a:rPr lang="en-US" sz="2800" dirty="0">
                <a:solidFill>
                  <a:schemeClr val="tx2"/>
                </a:solidFill>
              </a:rPr>
              <a:t>T</a:t>
            </a:r>
            <a:r>
              <a:rPr lang="en-US" sz="2800" dirty="0"/>
              <a:t>	</a:t>
            </a:r>
            <a:r>
              <a:rPr sz="2400" dirty="0"/>
              <a:t>vs</a:t>
            </a:r>
            <a:r>
              <a:rPr lang="en-US" sz="2800" dirty="0"/>
              <a:t>	</a:t>
            </a:r>
            <a:r>
              <a:rPr lang="en-US" sz="2800" dirty="0">
                <a:solidFill>
                  <a:schemeClr val="tx2"/>
                </a:solidFill>
              </a:rPr>
              <a:t>B</a:t>
            </a:r>
            <a:r>
              <a:rPr lang="en-US" sz="2800" dirty="0"/>
              <a:t>	</a:t>
            </a:r>
            <a:r>
              <a:rPr sz="2800" dirty="0"/>
              <a:t>then the winner versus </a:t>
            </a:r>
            <a:r>
              <a:rPr lang="en-US" sz="2800" dirty="0">
                <a:solidFill>
                  <a:schemeClr val="tx2"/>
                </a:solidFill>
              </a:rPr>
              <a:t>L</a:t>
            </a:r>
            <a:endParaRPr sz="2800" b="1" dirty="0">
              <a:solidFill>
                <a:schemeClr val="tx2"/>
              </a:solidFill>
              <a:latin typeface="Arial"/>
            </a:endParaRPr>
          </a:p>
        </p:txBody>
      </p:sp>
    </p:spTree>
    <p:extLst>
      <p:ext uri="{BB962C8B-B14F-4D97-AF65-F5344CB8AC3E}">
        <p14:creationId xmlns:p14="http://schemas.microsoft.com/office/powerpoint/2010/main" val="121554193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a:p>
        </p:txBody>
      </p:sp>
      <p:sp>
        <p:nvSpPr>
          <p:cNvPr id="12" name="Topic label"/>
          <p:cNvSpPr>
            <a:spLocks noGrp="1"/>
          </p:cNvSpPr>
          <p:nvPr>
            <p:ph type="ftr" idx="10"/>
          </p:nvPr>
        </p:nvSpPr>
        <p:spPr/>
        <p:txBody>
          <a:bodyPr wrap="square" lIns="0" tIns="0" rIns="0" bIns="0" anchor="t">
            <a:normAutofit/>
          </a:bodyPr>
          <a:lstStyle/>
          <a:p>
            <a:r>
              <a:rPr lang="en-US"/>
              <a:t>Topic 1 – Introduction</a:t>
            </a:r>
          </a:p>
        </p:txBody>
      </p:sp>
      <p:sp>
        <p:nvSpPr>
          <p:cNvPr id="13" name="Slide number"/>
          <p:cNvSpPr>
            <a:spLocks noGrp="1"/>
          </p:cNvSpPr>
          <p:nvPr>
            <p:ph type="sldNum" idx="12"/>
          </p:nvPr>
        </p:nvSpPr>
        <p:spPr/>
        <p:txBody>
          <a:bodyPr wrap="square" lIns="0" tIns="0" rIns="0" bIns="0" anchor="t">
            <a:normAutofit/>
          </a:bodyPr>
          <a:lstStyle/>
          <a:p>
            <a:fld id="{B4D2A5C1-1E7A-4F2B-9C3D-5A6E7F801234}" type="slidenum">
              <a:rPr lang="en-US"/>
              <a:t>43</a:t>
            </a:fld>
            <a:endParaRPr lang="en-US"/>
          </a:p>
        </p:txBody>
      </p:sp>
      <p:sp>
        <p:nvSpPr>
          <p:cNvPr id="15" name="Rectangle 14"/>
          <p:cNvSpPr/>
          <p:nvPr/>
        </p:nvSpPr>
        <p:spPr>
          <a:xfrm>
            <a:off x="0" y="670543"/>
            <a:ext cx="3718467" cy="5364345"/>
          </a:xfrm>
          <a:prstGeom prst="rect">
            <a:avLst/>
          </a:prstGeom>
          <a:solidFill>
            <a:srgbClr val="F4F6F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6" name="Rectangle 15"/>
          <p:cNvSpPr/>
          <p:nvPr/>
        </p:nvSpPr>
        <p:spPr>
          <a:xfrm>
            <a:off x="755885" y="1975054"/>
            <a:ext cx="1097252" cy="50798"/>
          </a:xfrm>
          <a:prstGeom prst="rect">
            <a:avLst/>
          </a:prstGeom>
          <a:solidFill>
            <a:srgbClr val="C000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7" name="TextBox 16"/>
          <p:cNvSpPr txBox="1"/>
          <p:nvPr/>
        </p:nvSpPr>
        <p:spPr>
          <a:xfrm>
            <a:off x="755885" y="2170121"/>
            <a:ext cx="2804089" cy="2194505"/>
          </a:xfrm>
          <a:prstGeom prst="rect">
            <a:avLst/>
          </a:prstGeom>
          <a:noFill/>
        </p:spPr>
        <p:txBody>
          <a:bodyPr wrap="square" lIns="0" tIns="0" rIns="0" bIns="0" anchor="t">
            <a:spAutoFit/>
          </a:bodyPr>
          <a:lstStyle/>
          <a:p>
            <a:pPr algn="l">
              <a:spcBef>
                <a:spcPts val="0"/>
              </a:spcBef>
              <a:spcAft>
                <a:spcPts val="0"/>
              </a:spcAft>
            </a:pPr>
            <a:r>
              <a:rPr sz="3333" b="1" i="0">
                <a:solidFill>
                  <a:srgbClr val="041E7A"/>
                </a:solidFill>
                <a:latin typeface="Arial"/>
              </a:rPr>
              <a:t>Changing the Rules</a:t>
            </a:r>
          </a:p>
        </p:txBody>
      </p:sp>
      <p:sp>
        <p:nvSpPr>
          <p:cNvPr id="18" name="TextBox 17"/>
          <p:cNvSpPr txBox="1"/>
          <p:nvPr/>
        </p:nvSpPr>
        <p:spPr>
          <a:xfrm>
            <a:off x="4389010" y="1767795"/>
            <a:ext cx="7010224" cy="1463003"/>
          </a:xfrm>
          <a:prstGeom prst="rect">
            <a:avLst/>
          </a:prstGeom>
          <a:noFill/>
        </p:spPr>
        <p:txBody>
          <a:bodyPr wrap="square" lIns="0" tIns="0" rIns="0" bIns="0" anchor="t">
            <a:spAutoFit/>
          </a:bodyPr>
          <a:lstStyle/>
          <a:p>
            <a:pPr algn="l">
              <a:spcBef>
                <a:spcPts val="0"/>
              </a:spcBef>
              <a:spcAft>
                <a:spcPts val="0"/>
              </a:spcAft>
            </a:pPr>
            <a:r>
              <a:rPr sz="2799" b="0" i="0" dirty="0">
                <a:solidFill>
                  <a:srgbClr val="10192B"/>
                </a:solidFill>
                <a:latin typeface="Arial"/>
              </a:rPr>
              <a:t>When the rules are flexible, </a:t>
            </a:r>
            <a:r>
              <a:rPr sz="2799" b="0" i="0" dirty="0">
                <a:solidFill>
                  <a:srgbClr val="10192B"/>
                </a:solidFill>
                <a:highlight>
                  <a:srgbClr val="FFCD00"/>
                </a:highlight>
                <a:latin typeface="Arial"/>
              </a:rPr>
              <a:t>change them to your advantage</a:t>
            </a:r>
            <a:r>
              <a:rPr sz="2799" b="0" i="0" dirty="0">
                <a:solidFill>
                  <a:srgbClr val="10192B"/>
                </a:solidFill>
                <a:latin typeface="Arial"/>
              </a:rPr>
              <a:t>.</a:t>
            </a:r>
          </a:p>
        </p:txBody>
      </p:sp>
      <p:sp>
        <p:nvSpPr>
          <p:cNvPr id="19" name="Rectangle 18"/>
          <p:cNvSpPr/>
          <p:nvPr/>
        </p:nvSpPr>
        <p:spPr>
          <a:xfrm>
            <a:off x="4389010" y="3596550"/>
            <a:ext cx="853418" cy="25399"/>
          </a:xfrm>
          <a:prstGeom prst="rect">
            <a:avLst/>
          </a:prstGeom>
          <a:solidFill>
            <a:srgbClr val="D6D9E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0" name="TextBox 19"/>
          <p:cNvSpPr txBox="1"/>
          <p:nvPr/>
        </p:nvSpPr>
        <p:spPr>
          <a:xfrm>
            <a:off x="4389010" y="3840383"/>
            <a:ext cx="7010224" cy="1584920"/>
          </a:xfrm>
          <a:prstGeom prst="rect">
            <a:avLst/>
          </a:prstGeom>
          <a:noFill/>
        </p:spPr>
        <p:txBody>
          <a:bodyPr wrap="square" lIns="0" tIns="0" rIns="0" bIns="0" anchor="t">
            <a:spAutoFit/>
          </a:bodyPr>
          <a:lstStyle/>
          <a:p>
            <a:pPr algn="l">
              <a:spcBef>
                <a:spcPts val="0"/>
              </a:spcBef>
              <a:spcAft>
                <a:spcPts val="600"/>
              </a:spcAft>
            </a:pPr>
            <a:r>
              <a:rPr sz="2666" b="0" i="0">
                <a:solidFill>
                  <a:srgbClr val="041E7A"/>
                </a:solidFill>
                <a:latin typeface="Arial"/>
              </a:rPr>
              <a:t>“The battle is won before it is ever fought.”</a:t>
            </a:r>
          </a:p>
          <a:p>
            <a:pPr algn="l">
              <a:spcBef>
                <a:spcPts val="0"/>
              </a:spcBef>
              <a:spcAft>
                <a:spcPts val="0"/>
              </a:spcAft>
            </a:pPr>
            <a:r>
              <a:rPr sz="1599" b="0" i="0">
                <a:solidFill>
                  <a:srgbClr val="6E7684"/>
                </a:solidFill>
                <a:latin typeface="Arial"/>
              </a:rPr>
              <a:t>Sun Tzu</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t>Assumptions</a:t>
            </a:r>
          </a:p>
          <a:p>
            <a:pPr lvl="1"/>
            <a:r>
              <a:t>two of them</a:t>
            </a:r>
          </a:p>
        </p:txBody>
      </p:sp>
      <p:sp>
        <p:nvSpPr>
          <p:cNvPr id="3" name="Text Placeholder 2"/>
          <p:cNvSpPr>
            <a:spLocks noGrp="1"/>
          </p:cNvSpPr>
          <p:nvPr>
            <p:ph type="body" idx="1"/>
          </p:nvPr>
        </p:nvSpPr>
        <p:spPr/>
        <p:txBody>
          <a:bodyPr>
            <a:normAutofit/>
          </a:bodyPr>
          <a:lstStyle/>
          <a:p>
            <a:r>
              <a:rPr sz="3200" dirty="0"/>
              <a:t>Rationality</a:t>
            </a:r>
          </a:p>
          <a:p>
            <a:endParaRPr sz="3200" dirty="0"/>
          </a:p>
          <a:p>
            <a:r>
              <a:rPr sz="3200" dirty="0"/>
              <a:t>Common Knowledge</a:t>
            </a:r>
          </a:p>
        </p:txBody>
      </p:sp>
      <p:sp>
        <p:nvSpPr>
          <p:cNvPr id="12" name="Topic label"/>
          <p:cNvSpPr>
            <a:spLocks noGrp="1"/>
          </p:cNvSpPr>
          <p:nvPr>
            <p:ph type="ftr" idx="10"/>
          </p:nvPr>
        </p:nvSpPr>
        <p:spPr/>
        <p:txBody>
          <a:bodyPr wrap="square" lIns="0" tIns="0" rIns="0" bIns="0" anchor="t">
            <a:normAutofit/>
          </a:bodyPr>
          <a:lstStyle/>
          <a:p>
            <a:r>
              <a:rPr lang="en-US"/>
              <a:t>Topic 1 – Introduction</a:t>
            </a:r>
          </a:p>
        </p:txBody>
      </p:sp>
      <p:sp>
        <p:nvSpPr>
          <p:cNvPr id="13" name="Slide number"/>
          <p:cNvSpPr>
            <a:spLocks noGrp="1"/>
          </p:cNvSpPr>
          <p:nvPr>
            <p:ph type="sldNum" idx="12"/>
          </p:nvPr>
        </p:nvSpPr>
        <p:spPr/>
        <p:txBody>
          <a:bodyPr wrap="square" lIns="0" tIns="0" rIns="0" bIns="0" anchor="t">
            <a:normAutofit/>
          </a:bodyPr>
          <a:lstStyle/>
          <a:p>
            <a:fld id="{B4D2A5C1-1E7A-4F2B-9C3D-5A6E7F801234}" type="slidenum">
              <a:rPr lang="en-US"/>
              <a:t>44</a:t>
            </a:fld>
            <a:endParaRPr lang="en-US"/>
          </a:p>
        </p:txBody>
      </p:sp>
      <p:pic>
        <p:nvPicPr>
          <p:cNvPr id="8" name="Picture 7" descr="Maple Salt Cellar">
            <a:extLst>
              <a:ext uri="{FF2B5EF4-FFF2-40B4-BE49-F238E27FC236}">
                <a16:creationId xmlns:a16="http://schemas.microsoft.com/office/drawing/2014/main" id="{2C031FA2-06BF-0BD5-3AE2-EA4143CCC4C7}"/>
              </a:ext>
            </a:extLst>
          </p:cNvPr>
          <p:cNvPicPr>
            <a:picLocks noChangeAspect="1"/>
          </p:cNvPicPr>
          <p:nvPr/>
        </p:nvPicPr>
        <p:blipFill rotWithShape="1">
          <a:blip r:embed="rId2" cstate="hqprint">
            <a:extLst>
              <a:ext uri="{28A0092B-C50C-407E-A947-70E740481C1C}">
                <a14:useLocalDpi xmlns:a14="http://schemas.microsoft.com/office/drawing/2010/main"/>
              </a:ext>
            </a:extLst>
          </a:blip>
          <a:srcRect/>
          <a:stretch>
            <a:fillRect/>
          </a:stretch>
        </p:blipFill>
        <p:spPr>
          <a:xfrm>
            <a:off x="370626" y="2709898"/>
            <a:ext cx="2926080" cy="2926080"/>
          </a:xfrm>
          <a:prstGeom prst="ellipse">
            <a:avLst/>
          </a:prstGeom>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dirty="0"/>
              <a:t>Rationality</a:t>
            </a:r>
          </a:p>
        </p:txBody>
      </p:sp>
      <p:sp>
        <p:nvSpPr>
          <p:cNvPr id="3" name="Text Placeholder 2"/>
          <p:cNvSpPr>
            <a:spLocks noGrp="1"/>
          </p:cNvSpPr>
          <p:nvPr>
            <p:ph type="body" idx="1"/>
          </p:nvPr>
        </p:nvSpPr>
        <p:spPr/>
        <p:txBody>
          <a:bodyPr>
            <a:normAutofit/>
          </a:bodyPr>
          <a:lstStyle/>
          <a:p>
            <a:r>
              <a:rPr sz="3200" dirty="0"/>
              <a:t>Players aim to </a:t>
            </a:r>
            <a:r>
              <a:rPr sz="3200" dirty="0">
                <a:highlight>
                  <a:srgbClr val="FFCD00"/>
                </a:highlight>
              </a:rPr>
              <a:t>maximize their payoffs</a:t>
            </a:r>
          </a:p>
          <a:p>
            <a:endParaRPr sz="3200" dirty="0">
              <a:highlight>
                <a:srgbClr val="FFCD00"/>
              </a:highlight>
            </a:endParaRPr>
          </a:p>
          <a:p>
            <a:r>
              <a:rPr sz="3200" dirty="0"/>
              <a:t>Formally:</a:t>
            </a:r>
          </a:p>
          <a:p>
            <a:pPr lvl="1"/>
            <a:r>
              <a:rPr sz="3200" dirty="0"/>
              <a:t>Players are perfect calculators</a:t>
            </a:r>
          </a:p>
          <a:p>
            <a:pPr lvl="1"/>
            <a:r>
              <a:rPr sz="3200" dirty="0"/>
              <a:t>Players never make mistakes</a:t>
            </a:r>
            <a:endParaRPr lang="en-US" sz="3200" dirty="0"/>
          </a:p>
          <a:p>
            <a:pPr lvl="1"/>
            <a:r>
              <a:rPr lang="en-US" sz="3200" dirty="0"/>
              <a:t>Players know what they want</a:t>
            </a:r>
            <a:endParaRPr sz="3200" dirty="0"/>
          </a:p>
        </p:txBody>
      </p:sp>
      <p:sp>
        <p:nvSpPr>
          <p:cNvPr id="12" name="Topic label"/>
          <p:cNvSpPr>
            <a:spLocks noGrp="1"/>
          </p:cNvSpPr>
          <p:nvPr>
            <p:ph type="ftr" idx="10"/>
          </p:nvPr>
        </p:nvSpPr>
        <p:spPr/>
        <p:txBody>
          <a:bodyPr wrap="square" lIns="0" tIns="0" rIns="0" bIns="0" anchor="t">
            <a:normAutofit/>
          </a:bodyPr>
          <a:lstStyle/>
          <a:p>
            <a:r>
              <a:rPr lang="en-US"/>
              <a:t>Topic 1 – Introduction</a:t>
            </a:r>
          </a:p>
        </p:txBody>
      </p:sp>
      <p:sp>
        <p:nvSpPr>
          <p:cNvPr id="13" name="Slide number"/>
          <p:cNvSpPr>
            <a:spLocks noGrp="1"/>
          </p:cNvSpPr>
          <p:nvPr>
            <p:ph type="sldNum" idx="12"/>
          </p:nvPr>
        </p:nvSpPr>
        <p:spPr/>
        <p:txBody>
          <a:bodyPr wrap="square" lIns="0" tIns="0" rIns="0" bIns="0" anchor="t">
            <a:normAutofit/>
          </a:bodyPr>
          <a:lstStyle/>
          <a:p>
            <a:fld id="{B4D2A5C1-1E7A-4F2B-9C3D-5A6E7F801234}" type="slidenum">
              <a:rPr lang="en-US"/>
              <a:t>45</a:t>
            </a:fld>
            <a:endParaRPr lang="en-US"/>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6FA0782-AE7F-84AD-95E2-BCDFC65F5DE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BDC2FA9-B1A3-C346-2D7F-84BC40CB3190}"/>
              </a:ext>
            </a:extLst>
          </p:cNvPr>
          <p:cNvSpPr>
            <a:spLocks noGrp="1"/>
          </p:cNvSpPr>
          <p:nvPr>
            <p:ph type="title"/>
          </p:nvPr>
        </p:nvSpPr>
        <p:spPr/>
        <p:txBody>
          <a:bodyPr/>
          <a:lstStyle/>
          <a:p>
            <a:r>
              <a:rPr lang="en-US" dirty="0"/>
              <a:t>Baseball Rationality?</a:t>
            </a:r>
            <a:endParaRPr dirty="0"/>
          </a:p>
        </p:txBody>
      </p:sp>
      <p:sp>
        <p:nvSpPr>
          <p:cNvPr id="3" name="Text Placeholder 2">
            <a:extLst>
              <a:ext uri="{FF2B5EF4-FFF2-40B4-BE49-F238E27FC236}">
                <a16:creationId xmlns:a16="http://schemas.microsoft.com/office/drawing/2014/main" id="{5D2B3CD3-B927-2199-42C9-944F8F9427CF}"/>
              </a:ext>
            </a:extLst>
          </p:cNvPr>
          <p:cNvSpPr>
            <a:spLocks noGrp="1"/>
          </p:cNvSpPr>
          <p:nvPr>
            <p:ph type="body" idx="1"/>
          </p:nvPr>
        </p:nvSpPr>
        <p:spPr/>
        <p:txBody>
          <a:bodyPr>
            <a:noAutofit/>
          </a:bodyPr>
          <a:lstStyle/>
          <a:p>
            <a:r>
              <a:rPr lang="en-US" sz="3200" dirty="0"/>
              <a:t>What is the optimal angle to hit a baseball?</a:t>
            </a:r>
          </a:p>
          <a:p>
            <a:pPr lvl="1"/>
            <a:r>
              <a:rPr lang="en-US" sz="3200" dirty="0"/>
              <a:t>(If hitting for distance)</a:t>
            </a:r>
          </a:p>
          <a:p>
            <a:pPr marL="0" indent="0">
              <a:buNone/>
            </a:pPr>
            <a:endParaRPr lang="en-US" sz="3400" dirty="0"/>
          </a:p>
        </p:txBody>
      </p:sp>
      <p:sp>
        <p:nvSpPr>
          <p:cNvPr id="116" name="Topic label">
            <a:extLst>
              <a:ext uri="{FF2B5EF4-FFF2-40B4-BE49-F238E27FC236}">
                <a16:creationId xmlns:a16="http://schemas.microsoft.com/office/drawing/2014/main" id="{B944EB32-70E8-8981-9F84-2BE3E6D3EE6F}"/>
              </a:ext>
            </a:extLst>
          </p:cNvPr>
          <p:cNvSpPr>
            <a:spLocks noGrp="1"/>
          </p:cNvSpPr>
          <p:nvPr>
            <p:ph type="ftr" idx="10"/>
          </p:nvPr>
        </p:nvSpPr>
        <p:spPr/>
        <p:txBody>
          <a:bodyPr wrap="square" lIns="0" tIns="0" rIns="0" bIns="0" anchor="t">
            <a:normAutofit/>
          </a:bodyPr>
          <a:lstStyle/>
          <a:p>
            <a:r>
              <a:rPr lang="en-US" dirty="0"/>
              <a:t>Topic 1 – Introduction</a:t>
            </a:r>
          </a:p>
        </p:txBody>
      </p:sp>
      <p:sp>
        <p:nvSpPr>
          <p:cNvPr id="117" name="Slide number">
            <a:extLst>
              <a:ext uri="{FF2B5EF4-FFF2-40B4-BE49-F238E27FC236}">
                <a16:creationId xmlns:a16="http://schemas.microsoft.com/office/drawing/2014/main" id="{E6151BE9-6A30-8EFE-13AD-F6C4FAE4E6A0}"/>
              </a:ext>
            </a:extLst>
          </p:cNvPr>
          <p:cNvSpPr>
            <a:spLocks noGrp="1"/>
          </p:cNvSpPr>
          <p:nvPr>
            <p:ph type="sldNum" idx="12"/>
          </p:nvPr>
        </p:nvSpPr>
        <p:spPr/>
        <p:txBody>
          <a:bodyPr wrap="square" lIns="0" tIns="0" rIns="0" bIns="0" anchor="t">
            <a:normAutofit/>
          </a:bodyPr>
          <a:lstStyle/>
          <a:p>
            <a:fld id="{B4D2A5C1-1E7A-4F2B-9C3D-5A6E7F801234}" type="slidenum">
              <a:rPr lang="en-US"/>
              <a:t>46</a:t>
            </a:fld>
            <a:endParaRPr lang="en-US"/>
          </a:p>
        </p:txBody>
      </p:sp>
      <p:pic>
        <p:nvPicPr>
          <p:cNvPr id="5" name="Picture 4">
            <a:extLst>
              <a:ext uri="{FF2B5EF4-FFF2-40B4-BE49-F238E27FC236}">
                <a16:creationId xmlns:a16="http://schemas.microsoft.com/office/drawing/2014/main" id="{290BFFBC-1290-CBE0-060F-3756A3EF7DEF}"/>
              </a:ext>
            </a:extLst>
          </p:cNvPr>
          <p:cNvPicPr>
            <a:picLocks noChangeAspect="1"/>
          </p:cNvPicPr>
          <p:nvPr/>
        </p:nvPicPr>
        <p:blipFill rotWithShape="1">
          <a:blip r:embed="rId3">
            <a:extLst>
              <a:ext uri="{28A0092B-C50C-407E-A947-70E740481C1C}">
                <a14:useLocalDpi xmlns:a14="http://schemas.microsoft.com/office/drawing/2010/main"/>
              </a:ext>
            </a:extLst>
          </a:blip>
          <a:srcRect/>
          <a:stretch/>
        </p:blipFill>
        <p:spPr>
          <a:xfrm>
            <a:off x="370626" y="2710953"/>
            <a:ext cx="2926080" cy="2925025"/>
          </a:xfrm>
          <a:prstGeom prst="ellipse">
            <a:avLst/>
          </a:prstGeom>
        </p:spPr>
      </p:pic>
      <p:pic>
        <p:nvPicPr>
          <p:cNvPr id="18" name="Picture 17">
            <a:extLst>
              <a:ext uri="{FF2B5EF4-FFF2-40B4-BE49-F238E27FC236}">
                <a16:creationId xmlns:a16="http://schemas.microsoft.com/office/drawing/2014/main" id="{98F27047-B6AE-FB3B-45A4-40E7E32ED43B}"/>
              </a:ext>
            </a:extLst>
          </p:cNvPr>
          <p:cNvPicPr>
            <a:picLocks noChangeAspect="1"/>
          </p:cNvPicPr>
          <p:nvPr/>
        </p:nvPicPr>
        <p:blipFill>
          <a:blip r:embed="rId4" cstate="hqprint">
            <a:clrChange>
              <a:clrFrom>
                <a:srgbClr val="FFFFFE"/>
              </a:clrFrom>
              <a:clrTo>
                <a:srgbClr val="FFFFFE">
                  <a:alpha val="0"/>
                </a:srgbClr>
              </a:clrTo>
            </a:clrChange>
            <a:extLst>
              <a:ext uri="{28A0092B-C50C-407E-A947-70E740481C1C}">
                <a14:useLocalDpi xmlns:a14="http://schemas.microsoft.com/office/drawing/2010/main"/>
              </a:ext>
            </a:extLst>
          </a:blip>
          <a:srcRect/>
          <a:stretch>
            <a:fillRect/>
          </a:stretch>
        </p:blipFill>
        <p:spPr>
          <a:xfrm>
            <a:off x="7457704" y="2286431"/>
            <a:ext cx="4583876" cy="4001554"/>
          </a:xfrm>
          <a:prstGeom prst="rect">
            <a:avLst/>
          </a:prstGeom>
        </p:spPr>
      </p:pic>
    </p:spTree>
    <p:extLst>
      <p:ext uri="{BB962C8B-B14F-4D97-AF65-F5344CB8AC3E}">
        <p14:creationId xmlns:p14="http://schemas.microsoft.com/office/powerpoint/2010/main" val="390257075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3ECF25F-4655-C927-3DB5-78877891AC6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003FEAE-4A90-0A2D-802F-812F43AE592E}"/>
              </a:ext>
            </a:extLst>
          </p:cNvPr>
          <p:cNvSpPr>
            <a:spLocks noGrp="1"/>
          </p:cNvSpPr>
          <p:nvPr>
            <p:ph type="title"/>
          </p:nvPr>
        </p:nvSpPr>
        <p:spPr/>
        <p:txBody>
          <a:bodyPr/>
          <a:lstStyle/>
          <a:p>
            <a:r>
              <a:rPr dirty="0"/>
              <a:t>Rationality</a:t>
            </a:r>
          </a:p>
        </p:txBody>
      </p:sp>
      <p:sp>
        <p:nvSpPr>
          <p:cNvPr id="3" name="Text Placeholder 2">
            <a:extLst>
              <a:ext uri="{FF2B5EF4-FFF2-40B4-BE49-F238E27FC236}">
                <a16:creationId xmlns:a16="http://schemas.microsoft.com/office/drawing/2014/main" id="{89B4CEC4-0554-86A1-8593-13F8218F4FA6}"/>
              </a:ext>
            </a:extLst>
          </p:cNvPr>
          <p:cNvSpPr>
            <a:spLocks noGrp="1"/>
          </p:cNvSpPr>
          <p:nvPr>
            <p:ph type="body" idx="1"/>
          </p:nvPr>
        </p:nvSpPr>
        <p:spPr/>
        <p:txBody>
          <a:bodyPr>
            <a:normAutofit/>
          </a:bodyPr>
          <a:lstStyle/>
          <a:p>
            <a:pPr marL="0" indent="0">
              <a:buNone/>
            </a:pPr>
            <a:endParaRPr sz="3200" dirty="0">
              <a:highlight>
                <a:srgbClr val="FFCD00"/>
              </a:highlight>
            </a:endParaRPr>
          </a:p>
          <a:p>
            <a:r>
              <a:rPr lang="en-US" sz="3200" dirty="0">
                <a:highlight>
                  <a:srgbClr val="FFCD00"/>
                </a:highlight>
              </a:rPr>
              <a:t>The assumption of rationality is not about how people think</a:t>
            </a:r>
          </a:p>
          <a:p>
            <a:endParaRPr lang="en-US" sz="3200" dirty="0">
              <a:highlight>
                <a:srgbClr val="FFCD00"/>
              </a:highlight>
            </a:endParaRPr>
          </a:p>
          <a:p>
            <a:r>
              <a:rPr lang="en-US" sz="3200" dirty="0">
                <a:highlight>
                  <a:srgbClr val="FFCD00"/>
                </a:highlight>
              </a:rPr>
              <a:t>It is about how people act</a:t>
            </a:r>
          </a:p>
        </p:txBody>
      </p:sp>
      <p:sp>
        <p:nvSpPr>
          <p:cNvPr id="12" name="Topic label">
            <a:extLst>
              <a:ext uri="{FF2B5EF4-FFF2-40B4-BE49-F238E27FC236}">
                <a16:creationId xmlns:a16="http://schemas.microsoft.com/office/drawing/2014/main" id="{22B84708-C47F-3704-FCC0-A1EE6B147048}"/>
              </a:ext>
            </a:extLst>
          </p:cNvPr>
          <p:cNvSpPr>
            <a:spLocks noGrp="1"/>
          </p:cNvSpPr>
          <p:nvPr>
            <p:ph type="ftr" idx="10"/>
          </p:nvPr>
        </p:nvSpPr>
        <p:spPr/>
        <p:txBody>
          <a:bodyPr wrap="square" lIns="0" tIns="0" rIns="0" bIns="0" anchor="t">
            <a:normAutofit/>
          </a:bodyPr>
          <a:lstStyle/>
          <a:p>
            <a:r>
              <a:rPr lang="en-US"/>
              <a:t>Topic 1 – Introduction</a:t>
            </a:r>
          </a:p>
        </p:txBody>
      </p:sp>
      <p:sp>
        <p:nvSpPr>
          <p:cNvPr id="13" name="Slide number">
            <a:extLst>
              <a:ext uri="{FF2B5EF4-FFF2-40B4-BE49-F238E27FC236}">
                <a16:creationId xmlns:a16="http://schemas.microsoft.com/office/drawing/2014/main" id="{CC56330A-7475-4E4F-59F2-2F7A80544EFB}"/>
              </a:ext>
            </a:extLst>
          </p:cNvPr>
          <p:cNvSpPr>
            <a:spLocks noGrp="1"/>
          </p:cNvSpPr>
          <p:nvPr>
            <p:ph type="sldNum" idx="12"/>
          </p:nvPr>
        </p:nvSpPr>
        <p:spPr/>
        <p:txBody>
          <a:bodyPr wrap="square" lIns="0" tIns="0" rIns="0" bIns="0" anchor="t">
            <a:normAutofit/>
          </a:bodyPr>
          <a:lstStyle/>
          <a:p>
            <a:fld id="{B4D2A5C1-1E7A-4F2B-9C3D-5A6E7F801234}" type="slidenum">
              <a:rPr lang="en-US"/>
              <a:t>47</a:t>
            </a:fld>
            <a:endParaRPr lang="en-US"/>
          </a:p>
        </p:txBody>
      </p:sp>
      <p:pic>
        <p:nvPicPr>
          <p:cNvPr id="4" name="Picture 3">
            <a:extLst>
              <a:ext uri="{FF2B5EF4-FFF2-40B4-BE49-F238E27FC236}">
                <a16:creationId xmlns:a16="http://schemas.microsoft.com/office/drawing/2014/main" id="{282A028F-A680-2184-7F6D-EAF048693B98}"/>
              </a:ext>
            </a:extLst>
          </p:cNvPr>
          <p:cNvPicPr>
            <a:picLocks noChangeAspect="1"/>
          </p:cNvPicPr>
          <p:nvPr/>
        </p:nvPicPr>
        <p:blipFill rotWithShape="1">
          <a:blip r:embed="rId2">
            <a:extLst>
              <a:ext uri="{28A0092B-C50C-407E-A947-70E740481C1C}">
                <a14:useLocalDpi xmlns:a14="http://schemas.microsoft.com/office/drawing/2010/main"/>
              </a:ext>
            </a:extLst>
          </a:blip>
          <a:srcRect/>
          <a:stretch/>
        </p:blipFill>
        <p:spPr>
          <a:xfrm>
            <a:off x="370626" y="2710953"/>
            <a:ext cx="2926080" cy="2925025"/>
          </a:xfrm>
          <a:prstGeom prst="ellipse">
            <a:avLst/>
          </a:prstGeom>
        </p:spPr>
      </p:pic>
    </p:spTree>
    <p:extLst>
      <p:ext uri="{BB962C8B-B14F-4D97-AF65-F5344CB8AC3E}">
        <p14:creationId xmlns:p14="http://schemas.microsoft.com/office/powerpoint/2010/main" val="160100175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dirty="0"/>
              <a:t>Common Knowledge</a:t>
            </a:r>
          </a:p>
          <a:p>
            <a:pPr lvl="1"/>
            <a:r>
              <a:rPr dirty="0"/>
              <a:t>three kinds of knowing</a:t>
            </a:r>
          </a:p>
        </p:txBody>
      </p:sp>
      <p:sp>
        <p:nvSpPr>
          <p:cNvPr id="3" name="Text Placeholder 2"/>
          <p:cNvSpPr>
            <a:spLocks noGrp="1"/>
          </p:cNvSpPr>
          <p:nvPr>
            <p:ph type="body" idx="1"/>
          </p:nvPr>
        </p:nvSpPr>
        <p:spPr/>
        <p:txBody>
          <a:bodyPr>
            <a:noAutofit/>
          </a:bodyPr>
          <a:lstStyle/>
          <a:p>
            <a:pPr marL="252413" indent="-252413">
              <a:tabLst>
                <a:tab pos="3765550" algn="l"/>
              </a:tabLst>
            </a:pPr>
            <a:r>
              <a:rPr sz="2600" b="1" dirty="0"/>
              <a:t>Knowledge</a:t>
            </a:r>
            <a:r>
              <a:rPr lang="en-US" sz="2600" b="1" dirty="0"/>
              <a:t>:	</a:t>
            </a:r>
            <a:r>
              <a:rPr sz="2600" dirty="0"/>
              <a:t>I know X</a:t>
            </a:r>
          </a:p>
          <a:p>
            <a:pPr marL="252413" indent="-252413">
              <a:tabLst>
                <a:tab pos="3765550" algn="l"/>
              </a:tabLst>
            </a:pPr>
            <a:r>
              <a:rPr sz="2600" b="1" dirty="0"/>
              <a:t>Mutual knowledge</a:t>
            </a:r>
            <a:r>
              <a:rPr lang="en-US" sz="2600" b="1" dirty="0"/>
              <a:t>:	</a:t>
            </a:r>
            <a:r>
              <a:rPr lang="en-US" sz="2600" dirty="0"/>
              <a:t>E</a:t>
            </a:r>
            <a:r>
              <a:rPr sz="2600" dirty="0"/>
              <a:t>ach of us knows X</a:t>
            </a:r>
            <a:endParaRPr lang="en-US" sz="2600" dirty="0"/>
          </a:p>
          <a:p>
            <a:pPr marL="252413" indent="-252413">
              <a:tabLst>
                <a:tab pos="3765550" algn="l"/>
              </a:tabLst>
            </a:pPr>
            <a:r>
              <a:rPr lang="en-US" sz="2600" b="1" dirty="0"/>
              <a:t>Common knowledge:	</a:t>
            </a:r>
            <a:r>
              <a:rPr lang="en-US" sz="2600" dirty="0"/>
              <a:t>Each of us knows X,</a:t>
            </a:r>
            <a:endParaRPr lang="en-US" sz="2600" b="1" dirty="0"/>
          </a:p>
          <a:p>
            <a:pPr marL="7938" indent="0">
              <a:buNone/>
              <a:tabLst>
                <a:tab pos="100013" algn="l"/>
                <a:tab pos="388938" algn="l"/>
                <a:tab pos="3592513" algn="l"/>
              </a:tabLst>
            </a:pPr>
            <a:r>
              <a:rPr lang="en-US" sz="2600" dirty="0"/>
              <a:t>	&amp;	</a:t>
            </a:r>
            <a:r>
              <a:rPr sz="2600" dirty="0"/>
              <a:t>each of us knows that each of us knows X, </a:t>
            </a:r>
            <a:endParaRPr lang="en-US" sz="2600" dirty="0"/>
          </a:p>
          <a:p>
            <a:pPr marL="7938" indent="0">
              <a:buNone/>
              <a:tabLst>
                <a:tab pos="100013" algn="l"/>
                <a:tab pos="388938" algn="l"/>
                <a:tab pos="3592513" algn="l"/>
              </a:tabLst>
            </a:pPr>
            <a:r>
              <a:rPr lang="en-US" sz="1800" dirty="0"/>
              <a:t>	&amp;	</a:t>
            </a:r>
            <a:r>
              <a:rPr lang="en-US" altLang="en-US" sz="1800" dirty="0">
                <a:latin typeface="Arial" charset="0"/>
                <a:ea typeface="Arial" charset="0"/>
                <a:cs typeface="Arial" charset="0"/>
              </a:rPr>
              <a:t>each of us knows that each of us knows that each of us knows X, </a:t>
            </a:r>
          </a:p>
          <a:p>
            <a:pPr marL="7938" lvl="7">
              <a:spcBef>
                <a:spcPts val="0"/>
              </a:spcBef>
              <a:buClr>
                <a:srgbClr val="A28448"/>
              </a:buClr>
              <a:tabLst>
                <a:tab pos="100013" algn="l"/>
                <a:tab pos="388938" algn="l"/>
                <a:tab pos="3592513" algn="l"/>
              </a:tabLst>
              <a:defRPr/>
            </a:pPr>
            <a:r>
              <a:rPr lang="en-US" altLang="en-US" sz="1320" dirty="0">
                <a:latin typeface="Arial" charset="0"/>
                <a:ea typeface="Arial" charset="0"/>
                <a:cs typeface="Arial" charset="0"/>
              </a:rPr>
              <a:t>	&amp;	each of us knows that each of us knows that each of us knows that each of us knows X,</a:t>
            </a:r>
          </a:p>
          <a:p>
            <a:pPr marL="7938" lvl="7">
              <a:spcBef>
                <a:spcPts val="0"/>
              </a:spcBef>
              <a:buClr>
                <a:srgbClr val="A28448"/>
              </a:buClr>
              <a:tabLst>
                <a:tab pos="100013" algn="l"/>
                <a:tab pos="388938" algn="l"/>
                <a:tab pos="3592513" algn="l"/>
              </a:tabLst>
              <a:defRPr/>
            </a:pPr>
            <a:r>
              <a:rPr lang="en-US" altLang="en-US" sz="1050" dirty="0">
                <a:latin typeface="Arial" charset="0"/>
                <a:ea typeface="Arial" charset="0"/>
                <a:cs typeface="Arial" charset="0"/>
              </a:rPr>
              <a:t> 	&amp;	each of us knows that each of us knows that each of us knows that each of us knows that each of us knows X, </a:t>
            </a:r>
          </a:p>
          <a:p>
            <a:pPr marL="7938" lvl="7">
              <a:spcBef>
                <a:spcPts val="0"/>
              </a:spcBef>
              <a:buClr>
                <a:srgbClr val="A28448"/>
              </a:buClr>
              <a:tabLst>
                <a:tab pos="100013" algn="l"/>
                <a:tab pos="388938" algn="l"/>
                <a:tab pos="3592513" algn="l"/>
              </a:tabLst>
              <a:defRPr/>
            </a:pPr>
            <a:r>
              <a:rPr lang="en-US" altLang="en-US" sz="870" dirty="0">
                <a:latin typeface="Arial" charset="0"/>
                <a:ea typeface="Arial" charset="0"/>
                <a:cs typeface="Arial" charset="0"/>
              </a:rPr>
              <a:t>	&amp;	each of us knows that each of us knows that each of us knows that each of us knows that each of us knows that each of us knows X, </a:t>
            </a:r>
          </a:p>
          <a:p>
            <a:pPr marL="7938" lvl="7">
              <a:spcBef>
                <a:spcPts val="0"/>
              </a:spcBef>
              <a:buClr>
                <a:srgbClr val="A28448"/>
              </a:buClr>
              <a:tabLst>
                <a:tab pos="100013" algn="l"/>
                <a:tab pos="388938" algn="l"/>
                <a:tab pos="3592513" algn="l"/>
              </a:tabLst>
              <a:defRPr/>
            </a:pPr>
            <a:r>
              <a:rPr lang="en-US" altLang="en-US" sz="750" dirty="0">
                <a:latin typeface="Arial" charset="0"/>
                <a:ea typeface="Arial" charset="0"/>
                <a:cs typeface="Arial" charset="0"/>
              </a:rPr>
              <a:t>	&amp;	each of us knows that each of us knows that each of us knows that each of us knows that each of us knows that each of us knows that each of us knows X, </a:t>
            </a:r>
          </a:p>
          <a:p>
            <a:pPr marL="7938" lvl="7">
              <a:spcBef>
                <a:spcPts val="0"/>
              </a:spcBef>
              <a:buClr>
                <a:srgbClr val="A28448"/>
              </a:buClr>
              <a:tabLst>
                <a:tab pos="100013" algn="l"/>
                <a:tab pos="388938" algn="l"/>
                <a:tab pos="3592513" algn="l"/>
              </a:tabLst>
              <a:defRPr/>
            </a:pPr>
            <a:r>
              <a:rPr lang="en-US" altLang="en-US" sz="580" dirty="0">
                <a:latin typeface="Arial" charset="0"/>
                <a:ea typeface="Arial" charset="0"/>
                <a:cs typeface="Arial" charset="0"/>
              </a:rPr>
              <a:t>	&amp;	ach of us knows that each of us knows that each of us knows that each of us knows that each of us knows that each of us knows that each of us knows that each of us knows that each of us knows X,</a:t>
            </a:r>
          </a:p>
          <a:p>
            <a:pPr marL="7938" lvl="7">
              <a:spcBef>
                <a:spcPts val="0"/>
              </a:spcBef>
              <a:buClr>
                <a:srgbClr val="A28448"/>
              </a:buClr>
              <a:tabLst>
                <a:tab pos="100013" algn="l"/>
                <a:tab pos="388938" algn="l"/>
                <a:tab pos="3592513" algn="l"/>
              </a:tabLst>
              <a:defRPr/>
            </a:pPr>
            <a:r>
              <a:rPr lang="en-US" altLang="en-US" sz="520" dirty="0">
                <a:latin typeface="Arial" charset="0"/>
                <a:ea typeface="Arial" charset="0"/>
                <a:cs typeface="Arial" charset="0"/>
              </a:rPr>
              <a:t>	&amp;	each of us knows that each of us knows that each of us knows that each of us knows that each of us knows that each of us knows that each of us knows that each of us knows that each of us knows that each of us knows X,</a:t>
            </a:r>
          </a:p>
          <a:p>
            <a:pPr marL="7938" lvl="7">
              <a:spcBef>
                <a:spcPts val="0"/>
              </a:spcBef>
              <a:buClr>
                <a:srgbClr val="A28448"/>
              </a:buClr>
              <a:tabLst>
                <a:tab pos="100013" algn="l"/>
                <a:tab pos="388938" algn="l"/>
                <a:tab pos="3592513" algn="l"/>
              </a:tabLst>
              <a:defRPr/>
            </a:pPr>
            <a:r>
              <a:rPr lang="en-US" altLang="en-US" sz="400" dirty="0">
                <a:latin typeface="Arial" charset="0"/>
                <a:ea typeface="Arial" charset="0"/>
                <a:cs typeface="Arial" charset="0"/>
              </a:rPr>
              <a:t>	&amp;	each of us knows that each of us knows that each of us knows that each of us knows that each of us knows that each of us knows that each of us knows that each of us knows that each of us knows that each of us knows that each of us knows that each of us knows that each of us knows X</a:t>
            </a:r>
          </a:p>
          <a:p>
            <a:pPr marL="7938" lvl="7">
              <a:spcBef>
                <a:spcPts val="0"/>
              </a:spcBef>
              <a:buClr>
                <a:srgbClr val="A28448"/>
              </a:buClr>
              <a:tabLst>
                <a:tab pos="100013" algn="l"/>
                <a:tab pos="388938" algn="l"/>
                <a:tab pos="3592513" algn="l"/>
              </a:tabLst>
              <a:defRPr/>
            </a:pPr>
            <a:r>
              <a:rPr lang="en-US" altLang="en-US" sz="1200" dirty="0">
                <a:latin typeface="Arial" panose="020B0604020202020204" pitchFamily="34" charset="0"/>
                <a:cs typeface="Arial" panose="020B0604020202020204" pitchFamily="34" charset="0"/>
              </a:rPr>
              <a:t>				</a:t>
            </a:r>
          </a:p>
          <a:p>
            <a:pPr marL="7938" lvl="7">
              <a:spcBef>
                <a:spcPts val="0"/>
              </a:spcBef>
              <a:buClr>
                <a:srgbClr val="A28448"/>
              </a:buClr>
              <a:tabLst>
                <a:tab pos="100013" algn="l"/>
                <a:tab pos="388938" algn="l"/>
                <a:tab pos="3592513" algn="l"/>
              </a:tabLst>
              <a:defRPr/>
            </a:pPr>
            <a:r>
              <a:rPr lang="en-US" altLang="en-US" sz="2800" dirty="0">
                <a:latin typeface="Arial" panose="020B0604020202020204" pitchFamily="34" charset="0"/>
                <a:cs typeface="Arial" panose="020B0604020202020204" pitchFamily="34" charset="0"/>
              </a:rPr>
              <a:t>				and so on to infinity</a:t>
            </a:r>
            <a:endParaRPr lang="en-US" altLang="en-US" sz="2800" dirty="0">
              <a:ea typeface="Arial" charset="0"/>
              <a:cs typeface="Arial" charset="0"/>
            </a:endParaRPr>
          </a:p>
          <a:p>
            <a:pPr marL="7938" indent="0">
              <a:tabLst>
                <a:tab pos="100013" algn="l"/>
                <a:tab pos="388938" algn="l"/>
                <a:tab pos="3592513" algn="l"/>
              </a:tabLst>
            </a:pPr>
            <a:endParaRPr dirty="0"/>
          </a:p>
        </p:txBody>
      </p:sp>
      <p:sp>
        <p:nvSpPr>
          <p:cNvPr id="12" name="Topic label"/>
          <p:cNvSpPr>
            <a:spLocks noGrp="1"/>
          </p:cNvSpPr>
          <p:nvPr>
            <p:ph type="ftr" idx="10"/>
          </p:nvPr>
        </p:nvSpPr>
        <p:spPr/>
        <p:txBody>
          <a:bodyPr wrap="square" lIns="0" tIns="0" rIns="0" bIns="0" anchor="t">
            <a:normAutofit/>
          </a:bodyPr>
          <a:lstStyle/>
          <a:p>
            <a:r>
              <a:rPr lang="en-US" dirty="0"/>
              <a:t>Topic 1 – Introduction</a:t>
            </a:r>
          </a:p>
        </p:txBody>
      </p:sp>
      <p:sp>
        <p:nvSpPr>
          <p:cNvPr id="13" name="Slide number"/>
          <p:cNvSpPr>
            <a:spLocks noGrp="1"/>
          </p:cNvSpPr>
          <p:nvPr>
            <p:ph type="sldNum" idx="12"/>
          </p:nvPr>
        </p:nvSpPr>
        <p:spPr/>
        <p:txBody>
          <a:bodyPr wrap="square" lIns="0" tIns="0" rIns="0" bIns="0" anchor="t">
            <a:normAutofit/>
          </a:bodyPr>
          <a:lstStyle/>
          <a:p>
            <a:fld id="{B4D2A5C1-1E7A-4F2B-9C3D-5A6E7F801234}" type="slidenum">
              <a:rPr lang="en-US"/>
              <a:t>48</a:t>
            </a:fld>
            <a:endParaRPr lang="en-US"/>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idx="1"/>
          </p:nvPr>
        </p:nvSpPr>
        <p:spPr/>
        <p:txBody>
          <a:bodyPr/>
          <a:lstStyle/>
          <a:p>
            <a:r>
              <a:rPr dirty="0"/>
              <a:t>“I don’t skate to where the puck is. I skate to where the puck </a:t>
            </a:r>
            <a:r>
              <a:rPr lang="en-US" dirty="0">
                <a:highlight>
                  <a:srgbClr val="FFCD00"/>
                </a:highlight>
              </a:rPr>
              <a:t>is going to be</a:t>
            </a:r>
            <a:r>
              <a:rPr dirty="0"/>
              <a:t>.”</a:t>
            </a:r>
          </a:p>
        </p:txBody>
      </p:sp>
      <p:sp>
        <p:nvSpPr>
          <p:cNvPr id="3" name="Text Placeholder 2"/>
          <p:cNvSpPr>
            <a:spLocks noGrp="1"/>
          </p:cNvSpPr>
          <p:nvPr>
            <p:ph type="body" idx="2"/>
          </p:nvPr>
        </p:nvSpPr>
        <p:spPr/>
        <p:txBody>
          <a:bodyPr/>
          <a:lstStyle/>
          <a:p>
            <a:r>
              <a:rPr dirty="0"/>
              <a:t>Wayne Gretzky</a:t>
            </a:r>
          </a:p>
        </p:txBody>
      </p:sp>
      <p:sp>
        <p:nvSpPr>
          <p:cNvPr id="4" name="Text Placeholder 3"/>
          <p:cNvSpPr>
            <a:spLocks noGrp="1"/>
          </p:cNvSpPr>
          <p:nvPr>
            <p:ph type="body" idx="3"/>
          </p:nvPr>
        </p:nvSpPr>
        <p:spPr/>
        <p:txBody>
          <a:bodyPr/>
          <a:lstStyle/>
          <a:p>
            <a:r>
              <a:rPr dirty="0"/>
              <a:t>NHL </a:t>
            </a:r>
            <a:r>
              <a:rPr lang="en-US" dirty="0"/>
              <a:t>all-time</a:t>
            </a:r>
            <a:r>
              <a:rPr dirty="0"/>
              <a:t> </a:t>
            </a:r>
            <a:r>
              <a:rPr lang="en-US" dirty="0"/>
              <a:t>points leader</a:t>
            </a:r>
            <a:endParaRPr dirty="0"/>
          </a:p>
        </p:txBody>
      </p:sp>
      <p:sp>
        <p:nvSpPr>
          <p:cNvPr id="95" name="Topic label"/>
          <p:cNvSpPr>
            <a:spLocks noGrp="1"/>
          </p:cNvSpPr>
          <p:nvPr>
            <p:ph type="ftr" idx="10"/>
          </p:nvPr>
        </p:nvSpPr>
        <p:spPr/>
        <p:txBody>
          <a:bodyPr wrap="square" lIns="0" tIns="0" rIns="0" bIns="0" anchor="t">
            <a:normAutofit/>
          </a:bodyPr>
          <a:lstStyle/>
          <a:p>
            <a:r>
              <a:rPr lang="en-US"/>
              <a:t>Topic 1 – Introduction</a:t>
            </a:r>
          </a:p>
        </p:txBody>
      </p:sp>
      <p:sp>
        <p:nvSpPr>
          <p:cNvPr id="96" name="Slide number"/>
          <p:cNvSpPr>
            <a:spLocks noGrp="1"/>
          </p:cNvSpPr>
          <p:nvPr>
            <p:ph type="sldNum" idx="12"/>
          </p:nvPr>
        </p:nvSpPr>
        <p:spPr/>
        <p:txBody>
          <a:bodyPr wrap="square" lIns="0" tIns="0" rIns="0" bIns="0" anchor="t">
            <a:normAutofit/>
          </a:bodyPr>
          <a:lstStyle/>
          <a:p>
            <a:fld id="{B4D2A5C1-1E7A-4F2B-9C3D-5A6E7F801234}" type="slidenum">
              <a:rPr lang="en-US"/>
              <a:t>31</a:t>
            </a:fld>
            <a:endParaRPr lang="en-US"/>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t>Common Knowledge</a:t>
            </a:r>
          </a:p>
          <a:p>
            <a:pPr lvl="1"/>
            <a:r>
              <a:t>what we assume</a:t>
            </a:r>
          </a:p>
        </p:txBody>
      </p:sp>
      <p:sp>
        <p:nvSpPr>
          <p:cNvPr id="3" name="Text Placeholder 2"/>
          <p:cNvSpPr>
            <a:spLocks noGrp="1"/>
          </p:cNvSpPr>
          <p:nvPr>
            <p:ph type="body" idx="1"/>
          </p:nvPr>
        </p:nvSpPr>
        <p:spPr/>
        <p:txBody>
          <a:bodyPr/>
          <a:lstStyle/>
          <a:p>
            <a:r>
              <a:rPr b="1" dirty="0"/>
              <a:t>Common knowledge:</a:t>
            </a:r>
            <a:r>
              <a:rPr dirty="0"/>
              <a:t> each player knows that each player knows that each player knows … to infinity</a:t>
            </a:r>
          </a:p>
          <a:p>
            <a:endParaRPr dirty="0"/>
          </a:p>
          <a:p>
            <a:r>
              <a:rPr dirty="0"/>
              <a:t>We assume that </a:t>
            </a:r>
            <a:r>
              <a:rPr dirty="0">
                <a:highlight>
                  <a:srgbClr val="FFCD00"/>
                </a:highlight>
              </a:rPr>
              <a:t>players, strategies, payoffs, rules, and each player’s rationality</a:t>
            </a:r>
            <a:r>
              <a:rPr dirty="0"/>
              <a:t> are common knowledge</a:t>
            </a:r>
          </a:p>
        </p:txBody>
      </p:sp>
      <p:sp>
        <p:nvSpPr>
          <p:cNvPr id="12" name="Topic label"/>
          <p:cNvSpPr>
            <a:spLocks noGrp="1"/>
          </p:cNvSpPr>
          <p:nvPr>
            <p:ph type="ftr" idx="10"/>
          </p:nvPr>
        </p:nvSpPr>
        <p:spPr/>
        <p:txBody>
          <a:bodyPr wrap="square" lIns="0" tIns="0" rIns="0" bIns="0" anchor="t">
            <a:normAutofit/>
          </a:bodyPr>
          <a:lstStyle/>
          <a:p>
            <a:r>
              <a:rPr lang="en-US"/>
              <a:t>Topic 1 – Introduction</a:t>
            </a:r>
          </a:p>
        </p:txBody>
      </p:sp>
      <p:sp>
        <p:nvSpPr>
          <p:cNvPr id="13" name="Slide number"/>
          <p:cNvSpPr>
            <a:spLocks noGrp="1"/>
          </p:cNvSpPr>
          <p:nvPr>
            <p:ph type="sldNum" idx="12"/>
          </p:nvPr>
        </p:nvSpPr>
        <p:spPr/>
        <p:txBody>
          <a:bodyPr wrap="square" lIns="0" tIns="0" rIns="0" bIns="0" anchor="t">
            <a:normAutofit/>
          </a:bodyPr>
          <a:lstStyle/>
          <a:p>
            <a:fld id="{B4D2A5C1-1E7A-4F2B-9C3D-5A6E7F801234}" type="slidenum">
              <a:rPr lang="en-US"/>
              <a:t>49</a:t>
            </a:fld>
            <a:endParaRPr lang="en-US"/>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Common Knowledge</a:t>
            </a:r>
            <a:endParaRPr dirty="0"/>
          </a:p>
        </p:txBody>
      </p:sp>
      <p:sp>
        <p:nvSpPr>
          <p:cNvPr id="109" name="Topic label"/>
          <p:cNvSpPr>
            <a:spLocks noGrp="1"/>
          </p:cNvSpPr>
          <p:nvPr>
            <p:ph type="ftr" idx="10"/>
          </p:nvPr>
        </p:nvSpPr>
        <p:spPr/>
        <p:txBody>
          <a:bodyPr wrap="square" lIns="0" tIns="0" rIns="0" bIns="0" anchor="t">
            <a:normAutofit/>
          </a:bodyPr>
          <a:lstStyle/>
          <a:p>
            <a:r>
              <a:rPr lang="en-US"/>
              <a:t>Topic 1 – Introduction</a:t>
            </a:r>
          </a:p>
        </p:txBody>
      </p:sp>
      <p:sp>
        <p:nvSpPr>
          <p:cNvPr id="110" name="Slide number"/>
          <p:cNvSpPr>
            <a:spLocks noGrp="1"/>
          </p:cNvSpPr>
          <p:nvPr>
            <p:ph type="sldNum" idx="12"/>
          </p:nvPr>
        </p:nvSpPr>
        <p:spPr/>
        <p:txBody>
          <a:bodyPr wrap="square" lIns="0" tIns="0" rIns="0" bIns="0" anchor="t">
            <a:normAutofit/>
          </a:bodyPr>
          <a:lstStyle/>
          <a:p>
            <a:fld id="{B4D2A5C1-1E7A-4F2B-9C3D-5A6E7F801234}" type="slidenum">
              <a:rPr lang="en-US"/>
              <a:t>50</a:t>
            </a:fld>
            <a:endParaRPr lang="en-US"/>
          </a:p>
        </p:txBody>
      </p:sp>
      <p:sp>
        <p:nvSpPr>
          <p:cNvPr id="3" name="Text Placeholder 2"/>
          <p:cNvSpPr>
            <a:spLocks noGrp="1"/>
          </p:cNvSpPr>
          <p:nvPr>
            <p:ph type="body" idx="1"/>
          </p:nvPr>
        </p:nvSpPr>
        <p:spPr/>
        <p:txBody>
          <a:bodyPr>
            <a:normAutofit/>
          </a:bodyPr>
          <a:lstStyle/>
          <a:p>
            <a:r>
              <a:rPr sz="3200" dirty="0"/>
              <a:t>Do people really behave as the theory predicts?</a:t>
            </a:r>
          </a:p>
          <a:p>
            <a:endParaRPr sz="3200" dirty="0"/>
          </a:p>
          <a:p>
            <a:r>
              <a:rPr sz="3200" dirty="0"/>
              <a:t>If not, what good is the theory?</a:t>
            </a:r>
          </a:p>
        </p:txBody>
      </p:sp>
      <p:sp>
        <p:nvSpPr>
          <p:cNvPr id="111" name="TextBox 110"/>
          <p:cNvSpPr txBox="1"/>
          <p:nvPr/>
        </p:nvSpPr>
        <p:spPr>
          <a:xfrm>
            <a:off x="502920" y="128016"/>
            <a:ext cx="8138160" cy="256032"/>
          </a:xfrm>
          <a:prstGeom prst="rect">
            <a:avLst/>
          </a:prstGeom>
          <a:noFill/>
        </p:spPr>
        <p:txBody>
          <a:bodyPr wrap="square" lIns="0" tIns="0" rIns="0" bIns="0" anchor="t">
            <a:spAutoFit/>
          </a:bodyPr>
          <a:lstStyle/>
          <a:p>
            <a:pPr algn="l">
              <a:spcBef>
                <a:spcPts val="0"/>
              </a:spcBef>
              <a:spcAft>
                <a:spcPts val="0"/>
              </a:spcAft>
            </a:pPr>
            <a:r>
              <a:rPr sz="900" b="0" i="0">
                <a:solidFill>
                  <a:srgbClr val="C0C5CE"/>
                </a:solidFill>
                <a:latin typeface="Arial"/>
              </a:rPr>
              <a:t>ALT 9 — the GAME chip also marks "we are about to test this on you"</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t>Common Knowledge</a:t>
            </a:r>
          </a:p>
          <a:p>
            <a:pPr lvl="1"/>
            <a:r>
              <a:t>theory versus practice</a:t>
            </a:r>
          </a:p>
        </p:txBody>
      </p:sp>
      <p:sp>
        <p:nvSpPr>
          <p:cNvPr id="3" name="Text Placeholder 2"/>
          <p:cNvSpPr>
            <a:spLocks noGrp="1"/>
          </p:cNvSpPr>
          <p:nvPr>
            <p:ph type="body" idx="1"/>
          </p:nvPr>
        </p:nvSpPr>
        <p:spPr/>
        <p:txBody>
          <a:bodyPr/>
          <a:lstStyle/>
          <a:p>
            <a:r>
              <a:rPr b="1" dirty="0"/>
              <a:t>Behavioral game theory:</a:t>
            </a:r>
            <a:r>
              <a:rPr dirty="0"/>
              <a:t> the rule of three</a:t>
            </a:r>
            <a:endParaRPr lang="en-US" dirty="0"/>
          </a:p>
          <a:p>
            <a:pPr lvl="1"/>
            <a:r>
              <a:rPr lang="en-US" dirty="0"/>
              <a:t>People reason 2-3 steps ahead</a:t>
            </a:r>
            <a:endParaRPr dirty="0"/>
          </a:p>
          <a:p>
            <a:r>
              <a:rPr b="1" dirty="0"/>
              <a:t>Game theory:</a:t>
            </a:r>
            <a:endParaRPr lang="en-US" dirty="0"/>
          </a:p>
          <a:p>
            <a:pPr lvl="1"/>
            <a:r>
              <a:rPr lang="en-US" dirty="0"/>
              <a:t>People reason an infinite number of steps</a:t>
            </a:r>
            <a:endParaRPr dirty="0"/>
          </a:p>
          <a:p>
            <a:endParaRPr dirty="0"/>
          </a:p>
          <a:p>
            <a:r>
              <a:rPr dirty="0"/>
              <a:t>Example: </a:t>
            </a:r>
            <a:r>
              <a:rPr dirty="0">
                <a:highlight>
                  <a:srgbClr val="FFCD00"/>
                </a:highlight>
              </a:rPr>
              <a:t>the stock market</a:t>
            </a:r>
          </a:p>
        </p:txBody>
      </p:sp>
      <p:sp>
        <p:nvSpPr>
          <p:cNvPr id="12" name="Topic label"/>
          <p:cNvSpPr>
            <a:spLocks noGrp="1"/>
          </p:cNvSpPr>
          <p:nvPr>
            <p:ph type="ftr" idx="10"/>
          </p:nvPr>
        </p:nvSpPr>
        <p:spPr/>
        <p:txBody>
          <a:bodyPr wrap="square" lIns="0" tIns="0" rIns="0" bIns="0" anchor="t">
            <a:normAutofit/>
          </a:bodyPr>
          <a:lstStyle/>
          <a:p>
            <a:r>
              <a:rPr lang="en-US"/>
              <a:t>Topic 1 – Introduction</a:t>
            </a:r>
          </a:p>
        </p:txBody>
      </p:sp>
      <p:sp>
        <p:nvSpPr>
          <p:cNvPr id="13" name="Slide number"/>
          <p:cNvSpPr>
            <a:spLocks noGrp="1"/>
          </p:cNvSpPr>
          <p:nvPr>
            <p:ph type="sldNum" idx="12"/>
          </p:nvPr>
        </p:nvSpPr>
        <p:spPr/>
        <p:txBody>
          <a:bodyPr wrap="square" lIns="0" tIns="0" rIns="0" bIns="0" anchor="t">
            <a:normAutofit/>
          </a:bodyPr>
          <a:lstStyle/>
          <a:p>
            <a:fld id="{B4D2A5C1-1E7A-4F2B-9C3D-5A6E7F801234}" type="slidenum">
              <a:rPr lang="en-US"/>
              <a:t>51</a:t>
            </a:fld>
            <a:endParaRPr lang="en-US"/>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idx="1"/>
          </p:nvPr>
        </p:nvSpPr>
        <p:spPr/>
        <p:txBody>
          <a:bodyPr/>
          <a:lstStyle/>
          <a:p>
            <a:r>
              <a:t>“I can calculate the motions of heavenly bodies, but not the madness of people.”</a:t>
            </a:r>
          </a:p>
        </p:txBody>
      </p:sp>
      <p:sp>
        <p:nvSpPr>
          <p:cNvPr id="3" name="Text Placeholder 2"/>
          <p:cNvSpPr>
            <a:spLocks noGrp="1"/>
          </p:cNvSpPr>
          <p:nvPr>
            <p:ph type="body" idx="2"/>
          </p:nvPr>
        </p:nvSpPr>
        <p:spPr/>
        <p:txBody>
          <a:bodyPr/>
          <a:lstStyle/>
          <a:p>
            <a:r>
              <a:rPr dirty="0"/>
              <a:t>Sir Isaac Newton</a:t>
            </a:r>
            <a:r>
              <a:rPr lang="en-US" dirty="0"/>
              <a:t>  </a:t>
            </a:r>
            <a:r>
              <a:rPr lang="en-US" sz="1600" b="0" dirty="0">
                <a:solidFill>
                  <a:schemeClr val="accent4"/>
                </a:solidFill>
              </a:rPr>
              <a:t>(attributed)</a:t>
            </a:r>
            <a:endParaRPr b="0" dirty="0">
              <a:solidFill>
                <a:schemeClr val="accent4"/>
              </a:solidFill>
            </a:endParaRPr>
          </a:p>
        </p:txBody>
      </p:sp>
      <p:sp>
        <p:nvSpPr>
          <p:cNvPr id="4" name="Text Placeholder 3"/>
          <p:cNvSpPr>
            <a:spLocks noGrp="1"/>
          </p:cNvSpPr>
          <p:nvPr>
            <p:ph type="body" idx="3"/>
          </p:nvPr>
        </p:nvSpPr>
        <p:spPr/>
        <p:txBody>
          <a:bodyPr/>
          <a:lstStyle/>
          <a:p>
            <a:r>
              <a:rPr dirty="0"/>
              <a:t>on losing £20,000 in the South Sea Bubble, 1720</a:t>
            </a:r>
          </a:p>
        </p:txBody>
      </p:sp>
      <p:sp>
        <p:nvSpPr>
          <p:cNvPr id="95" name="Topic label"/>
          <p:cNvSpPr>
            <a:spLocks noGrp="1"/>
          </p:cNvSpPr>
          <p:nvPr>
            <p:ph type="ftr" idx="10"/>
          </p:nvPr>
        </p:nvSpPr>
        <p:spPr/>
        <p:txBody>
          <a:bodyPr wrap="square" lIns="0" tIns="0" rIns="0" bIns="0" anchor="t">
            <a:normAutofit/>
          </a:bodyPr>
          <a:lstStyle/>
          <a:p>
            <a:r>
              <a:rPr lang="en-US"/>
              <a:t>Topic 1 – Introduction</a:t>
            </a:r>
          </a:p>
        </p:txBody>
      </p:sp>
      <p:sp>
        <p:nvSpPr>
          <p:cNvPr id="96" name="Slide number"/>
          <p:cNvSpPr>
            <a:spLocks noGrp="1"/>
          </p:cNvSpPr>
          <p:nvPr>
            <p:ph type="sldNum" idx="12"/>
          </p:nvPr>
        </p:nvSpPr>
        <p:spPr/>
        <p:txBody>
          <a:bodyPr wrap="square" lIns="0" tIns="0" rIns="0" bIns="0" anchor="t">
            <a:normAutofit/>
          </a:bodyPr>
          <a:lstStyle/>
          <a:p>
            <a:fld id="{B4D2A5C1-1E7A-4F2B-9C3D-5A6E7F801234}" type="slidenum">
              <a:rPr lang="en-US"/>
              <a:t>52</a:t>
            </a:fld>
            <a:endParaRPr lang="en-US"/>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t>Common Knowledge</a:t>
            </a:r>
          </a:p>
        </p:txBody>
      </p:sp>
      <p:sp>
        <p:nvSpPr>
          <p:cNvPr id="3" name="Text Placeholder 2"/>
          <p:cNvSpPr>
            <a:spLocks noGrp="1"/>
          </p:cNvSpPr>
          <p:nvPr>
            <p:ph type="body" idx="1"/>
          </p:nvPr>
        </p:nvSpPr>
        <p:spPr/>
        <p:txBody>
          <a:bodyPr/>
          <a:lstStyle/>
          <a:p>
            <a:r>
              <a:rPr dirty="0"/>
              <a:t>If a crystal ball showed everyone the exact date of the next market crash, </a:t>
            </a:r>
            <a:endParaRPr lang="en-US" dirty="0"/>
          </a:p>
          <a:p>
            <a:r>
              <a:rPr dirty="0">
                <a:highlight>
                  <a:srgbClr val="FFCD00"/>
                </a:highlight>
              </a:rPr>
              <a:t>when would you sell?</a:t>
            </a:r>
          </a:p>
        </p:txBody>
      </p:sp>
      <p:sp>
        <p:nvSpPr>
          <p:cNvPr id="83" name="Topic label"/>
          <p:cNvSpPr>
            <a:spLocks noGrp="1"/>
          </p:cNvSpPr>
          <p:nvPr>
            <p:ph type="ftr" idx="10"/>
          </p:nvPr>
        </p:nvSpPr>
        <p:spPr/>
        <p:txBody>
          <a:bodyPr wrap="square" lIns="0" tIns="0" rIns="0" bIns="0" anchor="t">
            <a:normAutofit/>
          </a:bodyPr>
          <a:lstStyle/>
          <a:p>
            <a:r>
              <a:rPr lang="en-US"/>
              <a:t>Topic 1 – Introduction</a:t>
            </a:r>
          </a:p>
        </p:txBody>
      </p:sp>
      <p:sp>
        <p:nvSpPr>
          <p:cNvPr id="84" name="Slide number"/>
          <p:cNvSpPr>
            <a:spLocks noGrp="1"/>
          </p:cNvSpPr>
          <p:nvPr>
            <p:ph type="sldNum" idx="12"/>
          </p:nvPr>
        </p:nvSpPr>
        <p:spPr/>
        <p:txBody>
          <a:bodyPr wrap="square" lIns="0" tIns="0" rIns="0" bIns="0" anchor="t">
            <a:normAutofit/>
          </a:bodyPr>
          <a:lstStyle/>
          <a:p>
            <a:fld id="{B4D2A5C1-1E7A-4F2B-9C3D-5A6E7F801234}" type="slidenum">
              <a:rPr lang="en-US"/>
              <a:t>53</a:t>
            </a:fld>
            <a:endParaRPr lang="en-US"/>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dirty="0"/>
              <a:t>IPO Lock-up</a:t>
            </a:r>
          </a:p>
          <a:p>
            <a:pPr lvl="1"/>
            <a:r>
              <a:rPr dirty="0"/>
              <a:t>a real common-knowledge problem</a:t>
            </a:r>
          </a:p>
        </p:txBody>
      </p:sp>
      <p:sp>
        <p:nvSpPr>
          <p:cNvPr id="3" name="Text Placeholder 2"/>
          <p:cNvSpPr>
            <a:spLocks noGrp="1"/>
          </p:cNvSpPr>
          <p:nvPr>
            <p:ph type="body" idx="1"/>
          </p:nvPr>
        </p:nvSpPr>
        <p:spPr/>
        <p:txBody>
          <a:bodyPr>
            <a:normAutofit fontScale="92500" lnSpcReduction="20000"/>
          </a:bodyPr>
          <a:lstStyle/>
          <a:p>
            <a:pPr marL="0" indent="0">
              <a:buNone/>
            </a:pPr>
            <a:endParaRPr lang="en-US" sz="4300" dirty="0"/>
          </a:p>
          <a:p>
            <a:r>
              <a:rPr lang="en-US" sz="2600" b="1" dirty="0"/>
              <a:t>IPO:</a:t>
            </a:r>
          </a:p>
          <a:p>
            <a:pPr lvl="1"/>
            <a:r>
              <a:rPr sz="2600" dirty="0"/>
              <a:t>A company goes public</a:t>
            </a:r>
          </a:p>
          <a:p>
            <a:pPr lvl="1"/>
            <a:r>
              <a:rPr sz="2600" dirty="0"/>
              <a:t>It offers shares to the public </a:t>
            </a:r>
            <a:endParaRPr lang="en-US" sz="2600" dirty="0"/>
          </a:p>
          <a:p>
            <a:pPr lvl="1"/>
            <a:r>
              <a:rPr sz="2600" dirty="0"/>
              <a:t>typically </a:t>
            </a:r>
            <a:r>
              <a:rPr lang="en-US" sz="2600" dirty="0"/>
              <a:t>about </a:t>
            </a:r>
            <a:r>
              <a:rPr sz="2600" dirty="0"/>
              <a:t>20%</a:t>
            </a:r>
            <a:r>
              <a:rPr lang="en-US" sz="2600" dirty="0"/>
              <a:t>; rest are held by “insiders”</a:t>
            </a:r>
            <a:endParaRPr sz="2600" dirty="0"/>
          </a:p>
          <a:p>
            <a:endParaRPr sz="1100" dirty="0"/>
          </a:p>
          <a:p>
            <a:r>
              <a:rPr sz="2600" b="1" dirty="0"/>
              <a:t>Lock-up:</a:t>
            </a:r>
            <a:endParaRPr lang="en-US" sz="2600" b="1" dirty="0"/>
          </a:p>
          <a:p>
            <a:pPr lvl="1"/>
            <a:r>
              <a:rPr lang="en-US" sz="2600" dirty="0"/>
              <a:t>I</a:t>
            </a:r>
            <a:r>
              <a:rPr sz="2600" dirty="0"/>
              <a:t>nsiders cannot sell, typically for six months</a:t>
            </a:r>
          </a:p>
          <a:p>
            <a:endParaRPr sz="2200" dirty="0"/>
          </a:p>
          <a:p>
            <a:r>
              <a:rPr sz="3000" dirty="0"/>
              <a:t>What happens </a:t>
            </a:r>
            <a:r>
              <a:rPr sz="3000" dirty="0">
                <a:highlight>
                  <a:srgbClr val="FFCD00"/>
                </a:highlight>
              </a:rPr>
              <a:t>when the lock-up expires</a:t>
            </a:r>
            <a:r>
              <a:rPr sz="3000" dirty="0"/>
              <a:t>?</a:t>
            </a:r>
            <a:endParaRPr sz="2600" dirty="0"/>
          </a:p>
        </p:txBody>
      </p:sp>
      <p:sp>
        <p:nvSpPr>
          <p:cNvPr id="12" name="Topic label"/>
          <p:cNvSpPr>
            <a:spLocks noGrp="1"/>
          </p:cNvSpPr>
          <p:nvPr>
            <p:ph type="ftr" idx="10"/>
          </p:nvPr>
        </p:nvSpPr>
        <p:spPr/>
        <p:txBody>
          <a:bodyPr wrap="square" lIns="0" tIns="0" rIns="0" bIns="0" anchor="t">
            <a:normAutofit/>
          </a:bodyPr>
          <a:lstStyle/>
          <a:p>
            <a:r>
              <a:rPr lang="en-US"/>
              <a:t>Topic 1 – Introduction</a:t>
            </a:r>
          </a:p>
        </p:txBody>
      </p:sp>
      <p:sp>
        <p:nvSpPr>
          <p:cNvPr id="13" name="Slide number"/>
          <p:cNvSpPr>
            <a:spLocks noGrp="1"/>
          </p:cNvSpPr>
          <p:nvPr>
            <p:ph type="sldNum" idx="12"/>
          </p:nvPr>
        </p:nvSpPr>
        <p:spPr/>
        <p:txBody>
          <a:bodyPr wrap="square" lIns="0" tIns="0" rIns="0" bIns="0" anchor="t">
            <a:normAutofit/>
          </a:bodyPr>
          <a:lstStyle/>
          <a:p>
            <a:fld id="{B4D2A5C1-1E7A-4F2B-9C3D-5A6E7F801234}" type="slidenum">
              <a:rPr lang="en-US"/>
              <a:t>54</a:t>
            </a:fld>
            <a:endParaRPr lang="en-US"/>
          </a:p>
        </p:txBody>
      </p:sp>
      <p:pic>
        <p:nvPicPr>
          <p:cNvPr id="5" name="Picture 4">
            <a:extLst>
              <a:ext uri="{FF2B5EF4-FFF2-40B4-BE49-F238E27FC236}">
                <a16:creationId xmlns:a16="http://schemas.microsoft.com/office/drawing/2014/main" id="{26ED0ABA-B158-4B13-BF5A-7FDB55914F80}"/>
              </a:ext>
            </a:extLst>
          </p:cNvPr>
          <p:cNvPicPr>
            <a:picLocks noChangeAspect="1"/>
          </p:cNvPicPr>
          <p:nvPr/>
        </p:nvPicPr>
        <p:blipFill>
          <a:blip r:embed="rId3" cstate="hqprint">
            <a:extLst>
              <a:ext uri="{28A0092B-C50C-407E-A947-70E740481C1C}">
                <a14:useLocalDpi xmlns:a14="http://schemas.microsoft.com/office/drawing/2010/main"/>
              </a:ext>
            </a:extLst>
          </a:blip>
          <a:srcRect/>
          <a:stretch>
            <a:fillRect/>
          </a:stretch>
        </p:blipFill>
        <p:spPr>
          <a:xfrm>
            <a:off x="4017192" y="691337"/>
            <a:ext cx="7772400" cy="1419213"/>
          </a:xfrm>
          <a:prstGeom prst="rect">
            <a:avLst/>
          </a:prstGeom>
        </p:spPr>
      </p:pic>
      <p:pic>
        <p:nvPicPr>
          <p:cNvPr id="6" name="Picture 5">
            <a:extLst>
              <a:ext uri="{FF2B5EF4-FFF2-40B4-BE49-F238E27FC236}">
                <a16:creationId xmlns:a16="http://schemas.microsoft.com/office/drawing/2014/main" id="{781B90DB-4EE5-83AB-C22C-89418A125773}"/>
              </a:ext>
            </a:extLst>
          </p:cNvPr>
          <p:cNvPicPr>
            <a:picLocks noChangeAspect="1"/>
          </p:cNvPicPr>
          <p:nvPr/>
        </p:nvPicPr>
        <p:blipFill>
          <a:blip r:embed="rId4" cstate="hqprint">
            <a:extLst>
              <a:ext uri="{28A0092B-C50C-407E-A947-70E740481C1C}">
                <a14:useLocalDpi xmlns:a14="http://schemas.microsoft.com/office/drawing/2010/main"/>
              </a:ext>
            </a:extLst>
          </a:blip>
          <a:srcRect/>
          <a:stretch>
            <a:fillRect/>
          </a:stretch>
        </p:blipFill>
        <p:spPr>
          <a:xfrm>
            <a:off x="3951876" y="277579"/>
            <a:ext cx="4647473" cy="430087"/>
          </a:xfrm>
          <a:prstGeom prst="rect">
            <a:avLst/>
          </a:prstGeom>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idx="1"/>
          </p:nvPr>
        </p:nvSpPr>
        <p:spPr/>
        <p:txBody>
          <a:bodyPr/>
          <a:lstStyle/>
          <a:p>
            <a:r>
              <a:rPr dirty="0"/>
              <a:t>“Increased supply after the lock-up expiration will drive price down. </a:t>
            </a:r>
            <a:endParaRPr lang="en-US" dirty="0"/>
          </a:p>
          <a:p>
            <a:r>
              <a:rPr dirty="0"/>
              <a:t>It is simply economics of supply and demand.”</a:t>
            </a:r>
          </a:p>
        </p:txBody>
      </p:sp>
      <p:sp>
        <p:nvSpPr>
          <p:cNvPr id="3" name="Text Placeholder 2"/>
          <p:cNvSpPr>
            <a:spLocks noGrp="1"/>
          </p:cNvSpPr>
          <p:nvPr>
            <p:ph type="body" idx="2"/>
          </p:nvPr>
        </p:nvSpPr>
        <p:spPr/>
        <p:txBody>
          <a:bodyPr/>
          <a:lstStyle/>
          <a:p>
            <a:r>
              <a:t>The Wall Street Journal</a:t>
            </a:r>
          </a:p>
        </p:txBody>
      </p:sp>
      <p:sp>
        <p:nvSpPr>
          <p:cNvPr id="4" name="Text Placeholder 3"/>
          <p:cNvSpPr>
            <a:spLocks noGrp="1"/>
          </p:cNvSpPr>
          <p:nvPr>
            <p:ph type="body" idx="3"/>
          </p:nvPr>
        </p:nvSpPr>
        <p:spPr/>
        <p:txBody>
          <a:bodyPr/>
          <a:lstStyle/>
          <a:p>
            <a:endParaRPr dirty="0"/>
          </a:p>
        </p:txBody>
      </p:sp>
      <p:sp>
        <p:nvSpPr>
          <p:cNvPr id="95" name="Topic label"/>
          <p:cNvSpPr>
            <a:spLocks noGrp="1"/>
          </p:cNvSpPr>
          <p:nvPr>
            <p:ph type="ftr" idx="10"/>
          </p:nvPr>
        </p:nvSpPr>
        <p:spPr/>
        <p:txBody>
          <a:bodyPr wrap="square" lIns="0" tIns="0" rIns="0" bIns="0" anchor="t">
            <a:normAutofit/>
          </a:bodyPr>
          <a:lstStyle/>
          <a:p>
            <a:r>
              <a:rPr lang="en-US"/>
              <a:t>Topic 1 – Introduction</a:t>
            </a:r>
          </a:p>
        </p:txBody>
      </p:sp>
      <p:sp>
        <p:nvSpPr>
          <p:cNvPr id="96" name="Slide number"/>
          <p:cNvSpPr>
            <a:spLocks noGrp="1"/>
          </p:cNvSpPr>
          <p:nvPr>
            <p:ph type="sldNum" idx="12"/>
          </p:nvPr>
        </p:nvSpPr>
        <p:spPr/>
        <p:txBody>
          <a:bodyPr wrap="square" lIns="0" tIns="0" rIns="0" bIns="0" anchor="t">
            <a:normAutofit/>
          </a:bodyPr>
          <a:lstStyle/>
          <a:p>
            <a:fld id="{B4D2A5C1-1E7A-4F2B-9C3D-5A6E7F801234}" type="slidenum">
              <a:rPr lang="en-US"/>
              <a:t>55</a:t>
            </a:fld>
            <a:endParaRPr lang="en-US"/>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t>Stock Returns</a:t>
            </a:r>
          </a:p>
          <a:p>
            <a:pPr lvl="1"/>
            <a:r>
              <a:t>around lock-up expiration</a:t>
            </a:r>
          </a:p>
        </p:txBody>
      </p:sp>
      <p:sp>
        <p:nvSpPr>
          <p:cNvPr id="12" name="Topic label"/>
          <p:cNvSpPr>
            <a:spLocks noGrp="1"/>
          </p:cNvSpPr>
          <p:nvPr>
            <p:ph type="ftr" idx="10"/>
          </p:nvPr>
        </p:nvSpPr>
        <p:spPr/>
        <p:txBody>
          <a:bodyPr wrap="square" lIns="0" tIns="0" rIns="0" bIns="0" anchor="t">
            <a:normAutofit/>
          </a:bodyPr>
          <a:lstStyle/>
          <a:p>
            <a:r>
              <a:rPr lang="en-US"/>
              <a:t>Topic 1 – Introduction</a:t>
            </a:r>
          </a:p>
        </p:txBody>
      </p:sp>
      <p:sp>
        <p:nvSpPr>
          <p:cNvPr id="13" name="Slide number"/>
          <p:cNvSpPr>
            <a:spLocks noGrp="1"/>
          </p:cNvSpPr>
          <p:nvPr>
            <p:ph type="sldNum" idx="12"/>
          </p:nvPr>
        </p:nvSpPr>
        <p:spPr/>
        <p:txBody>
          <a:bodyPr wrap="square" lIns="0" tIns="0" rIns="0" bIns="0" anchor="t">
            <a:normAutofit/>
          </a:bodyPr>
          <a:lstStyle/>
          <a:p>
            <a:fld id="{B4D2A5C1-1E7A-4F2B-9C3D-5A6E7F801234}" type="slidenum">
              <a:rPr lang="en-US"/>
              <a:t>56</a:t>
            </a:fld>
            <a:endParaRPr lang="en-US"/>
          </a:p>
        </p:txBody>
      </p:sp>
      <p:sp>
        <p:nvSpPr>
          <p:cNvPr id="15" name="Rectangle 14"/>
          <p:cNvSpPr/>
          <p:nvPr/>
        </p:nvSpPr>
        <p:spPr>
          <a:xfrm>
            <a:off x="4389010" y="1645878"/>
            <a:ext cx="7010224" cy="16932"/>
          </a:xfrm>
          <a:prstGeom prst="rect">
            <a:avLst/>
          </a:prstGeom>
          <a:solidFill>
            <a:srgbClr val="D6D9E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6" name="Rectangle 15"/>
          <p:cNvSpPr/>
          <p:nvPr/>
        </p:nvSpPr>
        <p:spPr>
          <a:xfrm>
            <a:off x="4389010" y="5547221"/>
            <a:ext cx="7010224" cy="16932"/>
          </a:xfrm>
          <a:prstGeom prst="rect">
            <a:avLst/>
          </a:prstGeom>
          <a:solidFill>
            <a:srgbClr val="D6D9E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grpSp>
        <p:nvGrpSpPr>
          <p:cNvPr id="4" name="Group 24">
            <a:extLst>
              <a:ext uri="{FF2B5EF4-FFF2-40B4-BE49-F238E27FC236}">
                <a16:creationId xmlns:a16="http://schemas.microsoft.com/office/drawing/2014/main" id="{6829DA39-DB59-F346-AE4D-5E6CD638266F}"/>
              </a:ext>
            </a:extLst>
          </p:cNvPr>
          <p:cNvGrpSpPr>
            <a:grpSpLocks/>
          </p:cNvGrpSpPr>
          <p:nvPr/>
        </p:nvGrpSpPr>
        <p:grpSpPr bwMode="auto">
          <a:xfrm>
            <a:off x="4073031" y="1662810"/>
            <a:ext cx="7888596" cy="3965362"/>
            <a:chOff x="313" y="1183"/>
            <a:chExt cx="4794" cy="3012"/>
          </a:xfrm>
        </p:grpSpPr>
        <p:grpSp>
          <p:nvGrpSpPr>
            <p:cNvPr id="5" name="Group 25">
              <a:extLst>
                <a:ext uri="{FF2B5EF4-FFF2-40B4-BE49-F238E27FC236}">
                  <a16:creationId xmlns:a16="http://schemas.microsoft.com/office/drawing/2014/main" id="{98FD55DE-D86C-9299-CFF8-72214E42ED40}"/>
                </a:ext>
              </a:extLst>
            </p:cNvPr>
            <p:cNvGrpSpPr>
              <a:grpSpLocks/>
            </p:cNvGrpSpPr>
            <p:nvPr/>
          </p:nvGrpSpPr>
          <p:grpSpPr bwMode="auto">
            <a:xfrm>
              <a:off x="313" y="1183"/>
              <a:ext cx="4794" cy="3012"/>
              <a:chOff x="313" y="1183"/>
              <a:chExt cx="4794" cy="3012"/>
            </a:xfrm>
          </p:grpSpPr>
          <p:pic>
            <p:nvPicPr>
              <p:cNvPr id="7" name="Picture 26">
                <a:extLst>
                  <a:ext uri="{FF2B5EF4-FFF2-40B4-BE49-F238E27FC236}">
                    <a16:creationId xmlns:a16="http://schemas.microsoft.com/office/drawing/2014/main" id="{414FC5F1-AD9F-833E-33F4-C70BD919EB8A}"/>
                  </a:ext>
                </a:extLst>
              </p:cNvPr>
              <p:cNvPicPr>
                <a:picLocks noChangeAspect="1" noChangeArrowheads="1"/>
              </p:cNvPicPr>
              <p:nvPr/>
            </p:nvPicPr>
            <p:blipFill>
              <a:blip r:embed="rId3" cstate="hqprint">
                <a:extLst>
                  <a:ext uri="{28A0092B-C50C-407E-A947-70E740481C1C}">
                    <a14:useLocalDpi xmlns:a14="http://schemas.microsoft.com/office/drawing/2010/main"/>
                  </a:ext>
                </a:extLst>
              </a:blip>
              <a:srcRect/>
              <a:stretch>
                <a:fillRect/>
              </a:stretch>
            </p:blipFill>
            <p:spPr bwMode="auto">
              <a:xfrm>
                <a:off x="1242" y="1220"/>
                <a:ext cx="3865" cy="24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8" name="Group 27">
                <a:extLst>
                  <a:ext uri="{FF2B5EF4-FFF2-40B4-BE49-F238E27FC236}">
                    <a16:creationId xmlns:a16="http://schemas.microsoft.com/office/drawing/2014/main" id="{94320275-6E70-F225-DA30-4F0551482EB8}"/>
                  </a:ext>
                </a:extLst>
              </p:cNvPr>
              <p:cNvGrpSpPr>
                <a:grpSpLocks/>
              </p:cNvGrpSpPr>
              <p:nvPr/>
            </p:nvGrpSpPr>
            <p:grpSpPr bwMode="auto">
              <a:xfrm>
                <a:off x="1727" y="1312"/>
                <a:ext cx="3086" cy="2372"/>
                <a:chOff x="1727" y="1312"/>
                <a:chExt cx="3086" cy="2372"/>
              </a:xfrm>
            </p:grpSpPr>
            <p:sp>
              <p:nvSpPr>
                <p:cNvPr id="35" name="Line 28">
                  <a:extLst>
                    <a:ext uri="{FF2B5EF4-FFF2-40B4-BE49-F238E27FC236}">
                      <a16:creationId xmlns:a16="http://schemas.microsoft.com/office/drawing/2014/main" id="{66D4F028-5B99-95FC-9BCD-E8A06A451A22}"/>
                    </a:ext>
                  </a:extLst>
                </p:cNvPr>
                <p:cNvSpPr>
                  <a:spLocks noChangeShapeType="1"/>
                </p:cNvSpPr>
                <p:nvPr/>
              </p:nvSpPr>
              <p:spPr bwMode="auto">
                <a:xfrm flipV="1">
                  <a:off x="3263" y="1312"/>
                  <a:ext cx="0" cy="2372"/>
                </a:xfrm>
                <a:prstGeom prst="line">
                  <a:avLst/>
                </a:prstGeom>
                <a:noFill/>
                <a:ln w="28575">
                  <a:solidFill>
                    <a:schemeClr val="tx1"/>
                  </a:solidFill>
                  <a:miter lim="800000"/>
                  <a:headEnd/>
                  <a:tailEnd/>
                </a:ln>
                <a:extLst>
                  <a:ext uri="{909E8E84-426E-40DD-AFC4-6F175D3DCCD1}">
                    <a14:hiddenFill xmlns:a14="http://schemas.microsoft.com/office/drawing/2010/main">
                      <a:noFill/>
                    </a14:hiddenFill>
                  </a:ext>
                </a:extLst>
              </p:spPr>
              <p:txBody>
                <a:bodyPr wrap="none"/>
                <a:lstStyle/>
                <a:p>
                  <a:endParaRPr lang="en-US" sz="1050"/>
                </a:p>
              </p:txBody>
            </p:sp>
            <p:sp>
              <p:nvSpPr>
                <p:cNvPr id="36" name="Line 29">
                  <a:extLst>
                    <a:ext uri="{FF2B5EF4-FFF2-40B4-BE49-F238E27FC236}">
                      <a16:creationId xmlns:a16="http://schemas.microsoft.com/office/drawing/2014/main" id="{61C291D7-2CAF-BA73-81C8-93BCE478D58B}"/>
                    </a:ext>
                  </a:extLst>
                </p:cNvPr>
                <p:cNvSpPr>
                  <a:spLocks noChangeShapeType="1"/>
                </p:cNvSpPr>
                <p:nvPr/>
              </p:nvSpPr>
              <p:spPr bwMode="auto">
                <a:xfrm flipV="1">
                  <a:off x="2876" y="1312"/>
                  <a:ext cx="0" cy="2372"/>
                </a:xfrm>
                <a:prstGeom prst="line">
                  <a:avLst/>
                </a:prstGeom>
                <a:noFill/>
                <a:ln w="3175">
                  <a:solidFill>
                    <a:srgbClr val="5F5F5F"/>
                  </a:solidFill>
                  <a:miter lim="800000"/>
                  <a:headEnd/>
                  <a:tailEnd/>
                </a:ln>
                <a:extLst>
                  <a:ext uri="{909E8E84-426E-40DD-AFC4-6F175D3DCCD1}">
                    <a14:hiddenFill xmlns:a14="http://schemas.microsoft.com/office/drawing/2010/main">
                      <a:noFill/>
                    </a14:hiddenFill>
                  </a:ext>
                </a:extLst>
              </p:spPr>
              <p:txBody>
                <a:bodyPr wrap="none"/>
                <a:lstStyle/>
                <a:p>
                  <a:endParaRPr lang="en-US" sz="1050"/>
                </a:p>
              </p:txBody>
            </p:sp>
            <p:sp>
              <p:nvSpPr>
                <p:cNvPr id="37" name="Line 30">
                  <a:extLst>
                    <a:ext uri="{FF2B5EF4-FFF2-40B4-BE49-F238E27FC236}">
                      <a16:creationId xmlns:a16="http://schemas.microsoft.com/office/drawing/2014/main" id="{E3BD4D1B-8860-8F83-FAA6-5D693FE71718}"/>
                    </a:ext>
                  </a:extLst>
                </p:cNvPr>
                <p:cNvSpPr>
                  <a:spLocks noChangeShapeType="1"/>
                </p:cNvSpPr>
                <p:nvPr/>
              </p:nvSpPr>
              <p:spPr bwMode="auto">
                <a:xfrm flipV="1">
                  <a:off x="4038" y="1312"/>
                  <a:ext cx="0" cy="2372"/>
                </a:xfrm>
                <a:prstGeom prst="line">
                  <a:avLst/>
                </a:prstGeom>
                <a:noFill/>
                <a:ln w="3175">
                  <a:solidFill>
                    <a:srgbClr val="5F5F5F"/>
                  </a:solidFill>
                  <a:miter lim="800000"/>
                  <a:headEnd/>
                  <a:tailEnd/>
                </a:ln>
                <a:extLst>
                  <a:ext uri="{909E8E84-426E-40DD-AFC4-6F175D3DCCD1}">
                    <a14:hiddenFill xmlns:a14="http://schemas.microsoft.com/office/drawing/2010/main">
                      <a:noFill/>
                    </a14:hiddenFill>
                  </a:ext>
                </a:extLst>
              </p:spPr>
              <p:txBody>
                <a:bodyPr wrap="none"/>
                <a:lstStyle/>
                <a:p>
                  <a:endParaRPr lang="en-US" sz="1050"/>
                </a:p>
              </p:txBody>
            </p:sp>
            <p:sp>
              <p:nvSpPr>
                <p:cNvPr id="38" name="Line 31">
                  <a:extLst>
                    <a:ext uri="{FF2B5EF4-FFF2-40B4-BE49-F238E27FC236}">
                      <a16:creationId xmlns:a16="http://schemas.microsoft.com/office/drawing/2014/main" id="{8EBF764D-63FB-A64C-7441-5F5CCF855194}"/>
                    </a:ext>
                  </a:extLst>
                </p:cNvPr>
                <p:cNvSpPr>
                  <a:spLocks noChangeShapeType="1"/>
                </p:cNvSpPr>
                <p:nvPr/>
              </p:nvSpPr>
              <p:spPr bwMode="auto">
                <a:xfrm flipV="1">
                  <a:off x="3650" y="1312"/>
                  <a:ext cx="0" cy="2372"/>
                </a:xfrm>
                <a:prstGeom prst="line">
                  <a:avLst/>
                </a:prstGeom>
                <a:noFill/>
                <a:ln w="3175">
                  <a:solidFill>
                    <a:srgbClr val="5F5F5F"/>
                  </a:solidFill>
                  <a:miter lim="800000"/>
                  <a:headEnd/>
                  <a:tailEnd/>
                </a:ln>
                <a:extLst>
                  <a:ext uri="{909E8E84-426E-40DD-AFC4-6F175D3DCCD1}">
                    <a14:hiddenFill xmlns:a14="http://schemas.microsoft.com/office/drawing/2010/main">
                      <a:noFill/>
                    </a14:hiddenFill>
                  </a:ext>
                </a:extLst>
              </p:spPr>
              <p:txBody>
                <a:bodyPr wrap="none"/>
                <a:lstStyle/>
                <a:p>
                  <a:endParaRPr lang="en-US" sz="1050"/>
                </a:p>
              </p:txBody>
            </p:sp>
            <p:sp>
              <p:nvSpPr>
                <p:cNvPr id="39" name="Line 32">
                  <a:extLst>
                    <a:ext uri="{FF2B5EF4-FFF2-40B4-BE49-F238E27FC236}">
                      <a16:creationId xmlns:a16="http://schemas.microsoft.com/office/drawing/2014/main" id="{32AE5238-32F4-3AF3-F2A1-22FE235DB8E6}"/>
                    </a:ext>
                  </a:extLst>
                </p:cNvPr>
                <p:cNvSpPr>
                  <a:spLocks noChangeShapeType="1"/>
                </p:cNvSpPr>
                <p:nvPr/>
              </p:nvSpPr>
              <p:spPr bwMode="auto">
                <a:xfrm flipV="1">
                  <a:off x="4813" y="1312"/>
                  <a:ext cx="0" cy="2372"/>
                </a:xfrm>
                <a:prstGeom prst="line">
                  <a:avLst/>
                </a:prstGeom>
                <a:noFill/>
                <a:ln w="3175">
                  <a:solidFill>
                    <a:srgbClr val="5F5F5F"/>
                  </a:solidFill>
                  <a:miter lim="800000"/>
                  <a:headEnd/>
                  <a:tailEnd/>
                </a:ln>
                <a:extLst>
                  <a:ext uri="{909E8E84-426E-40DD-AFC4-6F175D3DCCD1}">
                    <a14:hiddenFill xmlns:a14="http://schemas.microsoft.com/office/drawing/2010/main">
                      <a:noFill/>
                    </a14:hiddenFill>
                  </a:ext>
                </a:extLst>
              </p:spPr>
              <p:txBody>
                <a:bodyPr wrap="none"/>
                <a:lstStyle/>
                <a:p>
                  <a:endParaRPr lang="en-US" sz="1050"/>
                </a:p>
              </p:txBody>
            </p:sp>
            <p:sp>
              <p:nvSpPr>
                <p:cNvPr id="40" name="Line 33">
                  <a:extLst>
                    <a:ext uri="{FF2B5EF4-FFF2-40B4-BE49-F238E27FC236}">
                      <a16:creationId xmlns:a16="http://schemas.microsoft.com/office/drawing/2014/main" id="{D9575F36-2B48-DA75-E473-99C4F8155CE4}"/>
                    </a:ext>
                  </a:extLst>
                </p:cNvPr>
                <p:cNvSpPr>
                  <a:spLocks noChangeShapeType="1"/>
                </p:cNvSpPr>
                <p:nvPr/>
              </p:nvSpPr>
              <p:spPr bwMode="auto">
                <a:xfrm flipV="1">
                  <a:off x="4425" y="1312"/>
                  <a:ext cx="0" cy="2372"/>
                </a:xfrm>
                <a:prstGeom prst="line">
                  <a:avLst/>
                </a:prstGeom>
                <a:noFill/>
                <a:ln w="3175">
                  <a:solidFill>
                    <a:srgbClr val="5F5F5F"/>
                  </a:solidFill>
                  <a:miter lim="800000"/>
                  <a:headEnd/>
                  <a:tailEnd/>
                </a:ln>
                <a:extLst>
                  <a:ext uri="{909E8E84-426E-40DD-AFC4-6F175D3DCCD1}">
                    <a14:hiddenFill xmlns:a14="http://schemas.microsoft.com/office/drawing/2010/main">
                      <a:noFill/>
                    </a14:hiddenFill>
                  </a:ext>
                </a:extLst>
              </p:spPr>
              <p:txBody>
                <a:bodyPr wrap="none"/>
                <a:lstStyle/>
                <a:p>
                  <a:endParaRPr lang="en-US" sz="1050"/>
                </a:p>
              </p:txBody>
            </p:sp>
            <p:sp>
              <p:nvSpPr>
                <p:cNvPr id="41" name="Line 34">
                  <a:extLst>
                    <a:ext uri="{FF2B5EF4-FFF2-40B4-BE49-F238E27FC236}">
                      <a16:creationId xmlns:a16="http://schemas.microsoft.com/office/drawing/2014/main" id="{22233AA1-4567-A7BF-7E7A-C4221BEBDE19}"/>
                    </a:ext>
                  </a:extLst>
                </p:cNvPr>
                <p:cNvSpPr>
                  <a:spLocks noChangeShapeType="1"/>
                </p:cNvSpPr>
                <p:nvPr/>
              </p:nvSpPr>
              <p:spPr bwMode="auto">
                <a:xfrm flipV="1">
                  <a:off x="1727" y="1312"/>
                  <a:ext cx="0" cy="2372"/>
                </a:xfrm>
                <a:prstGeom prst="line">
                  <a:avLst/>
                </a:prstGeom>
                <a:noFill/>
                <a:ln w="3175">
                  <a:solidFill>
                    <a:srgbClr val="5F5F5F"/>
                  </a:solidFill>
                  <a:miter lim="800000"/>
                  <a:headEnd/>
                  <a:tailEnd/>
                </a:ln>
                <a:extLst>
                  <a:ext uri="{909E8E84-426E-40DD-AFC4-6F175D3DCCD1}">
                    <a14:hiddenFill xmlns:a14="http://schemas.microsoft.com/office/drawing/2010/main">
                      <a:noFill/>
                    </a14:hiddenFill>
                  </a:ext>
                </a:extLst>
              </p:spPr>
              <p:txBody>
                <a:bodyPr wrap="none"/>
                <a:lstStyle/>
                <a:p>
                  <a:endParaRPr lang="en-US" sz="1050"/>
                </a:p>
              </p:txBody>
            </p:sp>
            <p:sp>
              <p:nvSpPr>
                <p:cNvPr id="42" name="Line 35">
                  <a:extLst>
                    <a:ext uri="{FF2B5EF4-FFF2-40B4-BE49-F238E27FC236}">
                      <a16:creationId xmlns:a16="http://schemas.microsoft.com/office/drawing/2014/main" id="{BA6DC59E-8237-2718-1B5D-E74ACF68D467}"/>
                    </a:ext>
                  </a:extLst>
                </p:cNvPr>
                <p:cNvSpPr>
                  <a:spLocks noChangeShapeType="1"/>
                </p:cNvSpPr>
                <p:nvPr/>
              </p:nvSpPr>
              <p:spPr bwMode="auto">
                <a:xfrm flipV="1">
                  <a:off x="2488" y="1312"/>
                  <a:ext cx="0" cy="2372"/>
                </a:xfrm>
                <a:prstGeom prst="line">
                  <a:avLst/>
                </a:prstGeom>
                <a:noFill/>
                <a:ln w="3175">
                  <a:solidFill>
                    <a:srgbClr val="5F5F5F"/>
                  </a:solidFill>
                  <a:miter lim="800000"/>
                  <a:headEnd/>
                  <a:tailEnd/>
                </a:ln>
                <a:extLst>
                  <a:ext uri="{909E8E84-426E-40DD-AFC4-6F175D3DCCD1}">
                    <a14:hiddenFill xmlns:a14="http://schemas.microsoft.com/office/drawing/2010/main">
                      <a:noFill/>
                    </a14:hiddenFill>
                  </a:ext>
                </a:extLst>
              </p:spPr>
              <p:txBody>
                <a:bodyPr wrap="none"/>
                <a:lstStyle/>
                <a:p>
                  <a:endParaRPr lang="en-US" sz="1050"/>
                </a:p>
              </p:txBody>
            </p:sp>
            <p:sp>
              <p:nvSpPr>
                <p:cNvPr id="43" name="Line 36">
                  <a:extLst>
                    <a:ext uri="{FF2B5EF4-FFF2-40B4-BE49-F238E27FC236}">
                      <a16:creationId xmlns:a16="http://schemas.microsoft.com/office/drawing/2014/main" id="{06E0AE9C-A1BF-DBCB-C7CB-70B53AC4C929}"/>
                    </a:ext>
                  </a:extLst>
                </p:cNvPr>
                <p:cNvSpPr>
                  <a:spLocks noChangeShapeType="1"/>
                </p:cNvSpPr>
                <p:nvPr/>
              </p:nvSpPr>
              <p:spPr bwMode="auto">
                <a:xfrm flipV="1">
                  <a:off x="2114" y="1312"/>
                  <a:ext cx="0" cy="2372"/>
                </a:xfrm>
                <a:prstGeom prst="line">
                  <a:avLst/>
                </a:prstGeom>
                <a:noFill/>
                <a:ln w="3175">
                  <a:solidFill>
                    <a:srgbClr val="5F5F5F"/>
                  </a:solidFill>
                  <a:miter lim="800000"/>
                  <a:headEnd/>
                  <a:tailEnd/>
                </a:ln>
                <a:extLst>
                  <a:ext uri="{909E8E84-426E-40DD-AFC4-6F175D3DCCD1}">
                    <a14:hiddenFill xmlns:a14="http://schemas.microsoft.com/office/drawing/2010/main">
                      <a:noFill/>
                    </a14:hiddenFill>
                  </a:ext>
                </a:extLst>
              </p:spPr>
              <p:txBody>
                <a:bodyPr wrap="none"/>
                <a:lstStyle/>
                <a:p>
                  <a:endParaRPr lang="en-US" sz="1050"/>
                </a:p>
              </p:txBody>
            </p:sp>
          </p:grpSp>
          <p:sp>
            <p:nvSpPr>
              <p:cNvPr id="9" name="Text Box 37">
                <a:extLst>
                  <a:ext uri="{FF2B5EF4-FFF2-40B4-BE49-F238E27FC236}">
                    <a16:creationId xmlns:a16="http://schemas.microsoft.com/office/drawing/2014/main" id="{74330CD7-EAAB-A2F3-ADD3-F00EAFD5C780}"/>
                  </a:ext>
                </a:extLst>
              </p:cNvPr>
              <p:cNvSpPr txBox="1">
                <a:spLocks noChangeArrowheads="1"/>
              </p:cNvSpPr>
              <p:nvPr/>
            </p:nvSpPr>
            <p:spPr bwMode="auto">
              <a:xfrm>
                <a:off x="2392" y="3885"/>
                <a:ext cx="1746" cy="3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040F76"/>
                  </a:buClr>
                  <a:buSzPct val="75000"/>
                  <a:buFont typeface="Wingdings" charset="2"/>
                  <a:buChar char="n"/>
                  <a:defRPr sz="3200">
                    <a:solidFill>
                      <a:schemeClr val="tx1"/>
                    </a:solidFill>
                    <a:latin typeface="Arial" charset="0"/>
                    <a:ea typeface="ＭＳ Ｐゴシック" charset="-128"/>
                    <a:cs typeface="Arial" charset="0"/>
                  </a:defRPr>
                </a:lvl1pPr>
                <a:lvl2pPr marL="742950" indent="-285750">
                  <a:spcBef>
                    <a:spcPct val="20000"/>
                  </a:spcBef>
                  <a:buClr>
                    <a:srgbClr val="040F76"/>
                  </a:buClr>
                  <a:buSzPct val="70000"/>
                  <a:buFont typeface="Wingdings" charset="2"/>
                  <a:buChar char="q"/>
                  <a:defRPr sz="2800">
                    <a:solidFill>
                      <a:schemeClr val="tx1"/>
                    </a:solidFill>
                    <a:latin typeface="Arial" charset="0"/>
                    <a:ea typeface="Arial" charset="0"/>
                    <a:cs typeface="Arial" charset="0"/>
                  </a:defRPr>
                </a:lvl2pPr>
                <a:lvl3pPr marL="1143000" indent="-228600">
                  <a:spcBef>
                    <a:spcPct val="20000"/>
                  </a:spcBef>
                  <a:buClr>
                    <a:srgbClr val="040F76"/>
                  </a:buClr>
                  <a:buSzPct val="75000"/>
                  <a:buFont typeface="Wingdings" charset="2"/>
                  <a:buChar char="q"/>
                  <a:defRPr sz="2400">
                    <a:solidFill>
                      <a:schemeClr val="tx1"/>
                    </a:solidFill>
                    <a:latin typeface="Arial" charset="0"/>
                    <a:ea typeface="Arial" charset="0"/>
                    <a:cs typeface="Arial" charset="0"/>
                  </a:defRPr>
                </a:lvl3pPr>
                <a:lvl4pPr marL="1600200" indent="-228600">
                  <a:spcBef>
                    <a:spcPct val="20000"/>
                  </a:spcBef>
                  <a:buClr>
                    <a:srgbClr val="040F76"/>
                  </a:buClr>
                  <a:buSzPct val="70000"/>
                  <a:buFont typeface="Wingdings" charset="2"/>
                  <a:buChar char="q"/>
                  <a:defRPr sz="2000">
                    <a:solidFill>
                      <a:schemeClr val="tx1"/>
                    </a:solidFill>
                    <a:latin typeface="Arial" charset="0"/>
                    <a:ea typeface="Arial" charset="0"/>
                    <a:cs typeface="Arial" charset="0"/>
                  </a:defRPr>
                </a:lvl4pPr>
                <a:lvl5pPr marL="2057400" indent="-228600">
                  <a:spcBef>
                    <a:spcPct val="20000"/>
                  </a:spcBef>
                  <a:buClr>
                    <a:srgbClr val="040F76"/>
                  </a:buClr>
                  <a:buSzPct val="75000"/>
                  <a:buFont typeface="Wingdings" charset="2"/>
                  <a:buChar char="n"/>
                  <a:defRPr sz="2000">
                    <a:solidFill>
                      <a:schemeClr val="tx1"/>
                    </a:solidFill>
                    <a:latin typeface="Arial" charset="0"/>
                    <a:ea typeface="Arial" charset="0"/>
                    <a:cs typeface="Arial" charset="0"/>
                  </a:defRPr>
                </a:lvl5pPr>
                <a:lvl6pPr marL="2514600" indent="-228600" eaLnBrk="0" fontAlgn="base" hangingPunct="0">
                  <a:spcBef>
                    <a:spcPct val="20000"/>
                  </a:spcBef>
                  <a:spcAft>
                    <a:spcPct val="0"/>
                  </a:spcAft>
                  <a:buClr>
                    <a:srgbClr val="040F76"/>
                  </a:buClr>
                  <a:buSzPct val="75000"/>
                  <a:buFont typeface="Wingdings" charset="2"/>
                  <a:buChar char="n"/>
                  <a:defRPr sz="2000">
                    <a:solidFill>
                      <a:schemeClr val="tx1"/>
                    </a:solidFill>
                    <a:latin typeface="Arial" charset="0"/>
                    <a:ea typeface="Arial" charset="0"/>
                    <a:cs typeface="Arial" charset="0"/>
                  </a:defRPr>
                </a:lvl6pPr>
                <a:lvl7pPr marL="2971800" indent="-228600" eaLnBrk="0" fontAlgn="base" hangingPunct="0">
                  <a:spcBef>
                    <a:spcPct val="20000"/>
                  </a:spcBef>
                  <a:spcAft>
                    <a:spcPct val="0"/>
                  </a:spcAft>
                  <a:buClr>
                    <a:srgbClr val="040F76"/>
                  </a:buClr>
                  <a:buSzPct val="75000"/>
                  <a:buFont typeface="Wingdings" charset="2"/>
                  <a:buChar char="n"/>
                  <a:defRPr sz="2000">
                    <a:solidFill>
                      <a:schemeClr val="tx1"/>
                    </a:solidFill>
                    <a:latin typeface="Arial" charset="0"/>
                    <a:ea typeface="Arial" charset="0"/>
                    <a:cs typeface="Arial" charset="0"/>
                  </a:defRPr>
                </a:lvl7pPr>
                <a:lvl8pPr marL="3429000" indent="-228600" eaLnBrk="0" fontAlgn="base" hangingPunct="0">
                  <a:spcBef>
                    <a:spcPct val="20000"/>
                  </a:spcBef>
                  <a:spcAft>
                    <a:spcPct val="0"/>
                  </a:spcAft>
                  <a:buClr>
                    <a:srgbClr val="040F76"/>
                  </a:buClr>
                  <a:buSzPct val="75000"/>
                  <a:buFont typeface="Wingdings" charset="2"/>
                  <a:buChar char="n"/>
                  <a:defRPr sz="2000">
                    <a:solidFill>
                      <a:schemeClr val="tx1"/>
                    </a:solidFill>
                    <a:latin typeface="Arial" charset="0"/>
                    <a:ea typeface="Arial" charset="0"/>
                    <a:cs typeface="Arial" charset="0"/>
                  </a:defRPr>
                </a:lvl8pPr>
                <a:lvl9pPr marL="3886200" indent="-228600" eaLnBrk="0" fontAlgn="base" hangingPunct="0">
                  <a:spcBef>
                    <a:spcPct val="20000"/>
                  </a:spcBef>
                  <a:spcAft>
                    <a:spcPct val="0"/>
                  </a:spcAft>
                  <a:buClr>
                    <a:srgbClr val="040F76"/>
                  </a:buClr>
                  <a:buSzPct val="75000"/>
                  <a:buFont typeface="Wingdings" charset="2"/>
                  <a:buChar char="n"/>
                  <a:defRPr sz="2000">
                    <a:solidFill>
                      <a:schemeClr val="tx1"/>
                    </a:solidFill>
                    <a:latin typeface="Arial" charset="0"/>
                    <a:ea typeface="Arial" charset="0"/>
                    <a:cs typeface="Arial" charset="0"/>
                  </a:defRPr>
                </a:lvl9pPr>
              </a:lstStyle>
              <a:p>
                <a:pPr algn="ctr" eaLnBrk="1" hangingPunct="1">
                  <a:spcBef>
                    <a:spcPct val="50000"/>
                  </a:spcBef>
                  <a:buClrTx/>
                  <a:buSzTx/>
                  <a:buFontTx/>
                  <a:buNone/>
                </a:pPr>
                <a:r>
                  <a:rPr lang="en-US" altLang="en-US" sz="1800"/>
                  <a:t>Lock-up Expiration</a:t>
                </a:r>
              </a:p>
            </p:txBody>
          </p:sp>
          <p:sp>
            <p:nvSpPr>
              <p:cNvPr id="10" name="Text Box 38">
                <a:extLst>
                  <a:ext uri="{FF2B5EF4-FFF2-40B4-BE49-F238E27FC236}">
                    <a16:creationId xmlns:a16="http://schemas.microsoft.com/office/drawing/2014/main" id="{0F87D456-A0F9-D09F-E5D5-068B74C196BD}"/>
                  </a:ext>
                </a:extLst>
              </p:cNvPr>
              <p:cNvSpPr txBox="1">
                <a:spLocks noChangeArrowheads="1"/>
              </p:cNvSpPr>
              <p:nvPr/>
            </p:nvSpPr>
            <p:spPr bwMode="auto">
              <a:xfrm rot="16200000">
                <a:off x="-769" y="2290"/>
                <a:ext cx="2630" cy="4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040F76"/>
                  </a:buClr>
                  <a:buSzPct val="75000"/>
                  <a:buFont typeface="Wingdings" charset="2"/>
                  <a:buChar char="n"/>
                  <a:defRPr sz="3200">
                    <a:solidFill>
                      <a:schemeClr val="tx1"/>
                    </a:solidFill>
                    <a:latin typeface="Arial" charset="0"/>
                    <a:ea typeface="ＭＳ Ｐゴシック" charset="-128"/>
                    <a:cs typeface="Arial" charset="0"/>
                  </a:defRPr>
                </a:lvl1pPr>
                <a:lvl2pPr marL="742950" indent="-285750">
                  <a:spcBef>
                    <a:spcPct val="20000"/>
                  </a:spcBef>
                  <a:buClr>
                    <a:srgbClr val="040F76"/>
                  </a:buClr>
                  <a:buSzPct val="70000"/>
                  <a:buFont typeface="Wingdings" charset="2"/>
                  <a:buChar char="q"/>
                  <a:defRPr sz="2800">
                    <a:solidFill>
                      <a:schemeClr val="tx1"/>
                    </a:solidFill>
                    <a:latin typeface="Arial" charset="0"/>
                    <a:ea typeface="Arial" charset="0"/>
                    <a:cs typeface="Arial" charset="0"/>
                  </a:defRPr>
                </a:lvl2pPr>
                <a:lvl3pPr marL="1143000" indent="-228600">
                  <a:spcBef>
                    <a:spcPct val="20000"/>
                  </a:spcBef>
                  <a:buClr>
                    <a:srgbClr val="040F76"/>
                  </a:buClr>
                  <a:buSzPct val="75000"/>
                  <a:buFont typeface="Wingdings" charset="2"/>
                  <a:buChar char="q"/>
                  <a:defRPr sz="2400">
                    <a:solidFill>
                      <a:schemeClr val="tx1"/>
                    </a:solidFill>
                    <a:latin typeface="Arial" charset="0"/>
                    <a:ea typeface="Arial" charset="0"/>
                    <a:cs typeface="Arial" charset="0"/>
                  </a:defRPr>
                </a:lvl3pPr>
                <a:lvl4pPr marL="1600200" indent="-228600">
                  <a:spcBef>
                    <a:spcPct val="20000"/>
                  </a:spcBef>
                  <a:buClr>
                    <a:srgbClr val="040F76"/>
                  </a:buClr>
                  <a:buSzPct val="70000"/>
                  <a:buFont typeface="Wingdings" charset="2"/>
                  <a:buChar char="q"/>
                  <a:defRPr sz="2000">
                    <a:solidFill>
                      <a:schemeClr val="tx1"/>
                    </a:solidFill>
                    <a:latin typeface="Arial" charset="0"/>
                    <a:ea typeface="Arial" charset="0"/>
                    <a:cs typeface="Arial" charset="0"/>
                  </a:defRPr>
                </a:lvl4pPr>
                <a:lvl5pPr marL="2057400" indent="-228600">
                  <a:spcBef>
                    <a:spcPct val="20000"/>
                  </a:spcBef>
                  <a:buClr>
                    <a:srgbClr val="040F76"/>
                  </a:buClr>
                  <a:buSzPct val="75000"/>
                  <a:buFont typeface="Wingdings" charset="2"/>
                  <a:buChar char="n"/>
                  <a:defRPr sz="2000">
                    <a:solidFill>
                      <a:schemeClr val="tx1"/>
                    </a:solidFill>
                    <a:latin typeface="Arial" charset="0"/>
                    <a:ea typeface="Arial" charset="0"/>
                    <a:cs typeface="Arial" charset="0"/>
                  </a:defRPr>
                </a:lvl5pPr>
                <a:lvl6pPr marL="2514600" indent="-228600" eaLnBrk="0" fontAlgn="base" hangingPunct="0">
                  <a:spcBef>
                    <a:spcPct val="20000"/>
                  </a:spcBef>
                  <a:spcAft>
                    <a:spcPct val="0"/>
                  </a:spcAft>
                  <a:buClr>
                    <a:srgbClr val="040F76"/>
                  </a:buClr>
                  <a:buSzPct val="75000"/>
                  <a:buFont typeface="Wingdings" charset="2"/>
                  <a:buChar char="n"/>
                  <a:defRPr sz="2000">
                    <a:solidFill>
                      <a:schemeClr val="tx1"/>
                    </a:solidFill>
                    <a:latin typeface="Arial" charset="0"/>
                    <a:ea typeface="Arial" charset="0"/>
                    <a:cs typeface="Arial" charset="0"/>
                  </a:defRPr>
                </a:lvl6pPr>
                <a:lvl7pPr marL="2971800" indent="-228600" eaLnBrk="0" fontAlgn="base" hangingPunct="0">
                  <a:spcBef>
                    <a:spcPct val="20000"/>
                  </a:spcBef>
                  <a:spcAft>
                    <a:spcPct val="0"/>
                  </a:spcAft>
                  <a:buClr>
                    <a:srgbClr val="040F76"/>
                  </a:buClr>
                  <a:buSzPct val="75000"/>
                  <a:buFont typeface="Wingdings" charset="2"/>
                  <a:buChar char="n"/>
                  <a:defRPr sz="2000">
                    <a:solidFill>
                      <a:schemeClr val="tx1"/>
                    </a:solidFill>
                    <a:latin typeface="Arial" charset="0"/>
                    <a:ea typeface="Arial" charset="0"/>
                    <a:cs typeface="Arial" charset="0"/>
                  </a:defRPr>
                </a:lvl7pPr>
                <a:lvl8pPr marL="3429000" indent="-228600" eaLnBrk="0" fontAlgn="base" hangingPunct="0">
                  <a:spcBef>
                    <a:spcPct val="20000"/>
                  </a:spcBef>
                  <a:spcAft>
                    <a:spcPct val="0"/>
                  </a:spcAft>
                  <a:buClr>
                    <a:srgbClr val="040F76"/>
                  </a:buClr>
                  <a:buSzPct val="75000"/>
                  <a:buFont typeface="Wingdings" charset="2"/>
                  <a:buChar char="n"/>
                  <a:defRPr sz="2000">
                    <a:solidFill>
                      <a:schemeClr val="tx1"/>
                    </a:solidFill>
                    <a:latin typeface="Arial" charset="0"/>
                    <a:ea typeface="Arial" charset="0"/>
                    <a:cs typeface="Arial" charset="0"/>
                  </a:defRPr>
                </a:lvl8pPr>
                <a:lvl9pPr marL="3886200" indent="-228600" eaLnBrk="0" fontAlgn="base" hangingPunct="0">
                  <a:spcBef>
                    <a:spcPct val="20000"/>
                  </a:spcBef>
                  <a:spcAft>
                    <a:spcPct val="0"/>
                  </a:spcAft>
                  <a:buClr>
                    <a:srgbClr val="040F76"/>
                  </a:buClr>
                  <a:buSzPct val="75000"/>
                  <a:buFont typeface="Wingdings" charset="2"/>
                  <a:buChar char="n"/>
                  <a:defRPr sz="2000">
                    <a:solidFill>
                      <a:schemeClr val="tx1"/>
                    </a:solidFill>
                    <a:latin typeface="Arial" charset="0"/>
                    <a:ea typeface="Arial" charset="0"/>
                    <a:cs typeface="Arial" charset="0"/>
                  </a:defRPr>
                </a:lvl9pPr>
              </a:lstStyle>
              <a:p>
                <a:pPr algn="ctr" eaLnBrk="1" hangingPunct="1">
                  <a:spcBef>
                    <a:spcPct val="0"/>
                  </a:spcBef>
                  <a:buClrTx/>
                  <a:buSzTx/>
                  <a:buFontTx/>
                  <a:buNone/>
                </a:pPr>
                <a:r>
                  <a:rPr lang="en-US" altLang="en-US" sz="1200"/>
                  <a:t>(Cumulative Abnormal)</a:t>
                </a:r>
                <a:endParaRPr lang="en-US" altLang="en-US" sz="1800"/>
              </a:p>
              <a:p>
                <a:pPr algn="ctr" eaLnBrk="1" hangingPunct="1">
                  <a:spcBef>
                    <a:spcPct val="0"/>
                  </a:spcBef>
                  <a:buClrTx/>
                  <a:buSzTx/>
                  <a:buFontTx/>
                  <a:buNone/>
                </a:pPr>
                <a:r>
                  <a:rPr lang="en-US" altLang="en-US" sz="1800"/>
                  <a:t>Return</a:t>
                </a:r>
              </a:p>
            </p:txBody>
          </p:sp>
          <p:sp>
            <p:nvSpPr>
              <p:cNvPr id="11" name="Text Box 39">
                <a:extLst>
                  <a:ext uri="{FF2B5EF4-FFF2-40B4-BE49-F238E27FC236}">
                    <a16:creationId xmlns:a16="http://schemas.microsoft.com/office/drawing/2014/main" id="{0EF73315-F064-3823-30EA-78DFD9DE74D3}"/>
                  </a:ext>
                </a:extLst>
              </p:cNvPr>
              <p:cNvSpPr txBox="1">
                <a:spLocks noChangeArrowheads="1"/>
              </p:cNvSpPr>
              <p:nvPr/>
            </p:nvSpPr>
            <p:spPr bwMode="auto">
              <a:xfrm>
                <a:off x="1017" y="3688"/>
                <a:ext cx="499" cy="2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040F76"/>
                  </a:buClr>
                  <a:buSzPct val="75000"/>
                  <a:buFont typeface="Wingdings" charset="2"/>
                  <a:buChar char="n"/>
                  <a:defRPr sz="3200">
                    <a:solidFill>
                      <a:schemeClr val="tx1"/>
                    </a:solidFill>
                    <a:latin typeface="Arial" charset="0"/>
                    <a:ea typeface="ＭＳ Ｐゴシック" charset="-128"/>
                    <a:cs typeface="Arial" charset="0"/>
                  </a:defRPr>
                </a:lvl1pPr>
                <a:lvl2pPr marL="742950" indent="-285750">
                  <a:spcBef>
                    <a:spcPct val="20000"/>
                  </a:spcBef>
                  <a:buClr>
                    <a:srgbClr val="040F76"/>
                  </a:buClr>
                  <a:buSzPct val="70000"/>
                  <a:buFont typeface="Wingdings" charset="2"/>
                  <a:buChar char="q"/>
                  <a:defRPr sz="2800">
                    <a:solidFill>
                      <a:schemeClr val="tx1"/>
                    </a:solidFill>
                    <a:latin typeface="Arial" charset="0"/>
                    <a:ea typeface="Arial" charset="0"/>
                    <a:cs typeface="Arial" charset="0"/>
                  </a:defRPr>
                </a:lvl2pPr>
                <a:lvl3pPr marL="1143000" indent="-228600">
                  <a:spcBef>
                    <a:spcPct val="20000"/>
                  </a:spcBef>
                  <a:buClr>
                    <a:srgbClr val="040F76"/>
                  </a:buClr>
                  <a:buSzPct val="75000"/>
                  <a:buFont typeface="Wingdings" charset="2"/>
                  <a:buChar char="q"/>
                  <a:defRPr sz="2400">
                    <a:solidFill>
                      <a:schemeClr val="tx1"/>
                    </a:solidFill>
                    <a:latin typeface="Arial" charset="0"/>
                    <a:ea typeface="Arial" charset="0"/>
                    <a:cs typeface="Arial" charset="0"/>
                  </a:defRPr>
                </a:lvl3pPr>
                <a:lvl4pPr marL="1600200" indent="-228600">
                  <a:spcBef>
                    <a:spcPct val="20000"/>
                  </a:spcBef>
                  <a:buClr>
                    <a:srgbClr val="040F76"/>
                  </a:buClr>
                  <a:buSzPct val="70000"/>
                  <a:buFont typeface="Wingdings" charset="2"/>
                  <a:buChar char="q"/>
                  <a:defRPr sz="2000">
                    <a:solidFill>
                      <a:schemeClr val="tx1"/>
                    </a:solidFill>
                    <a:latin typeface="Arial" charset="0"/>
                    <a:ea typeface="Arial" charset="0"/>
                    <a:cs typeface="Arial" charset="0"/>
                  </a:defRPr>
                </a:lvl4pPr>
                <a:lvl5pPr marL="2057400" indent="-228600">
                  <a:spcBef>
                    <a:spcPct val="20000"/>
                  </a:spcBef>
                  <a:buClr>
                    <a:srgbClr val="040F76"/>
                  </a:buClr>
                  <a:buSzPct val="75000"/>
                  <a:buFont typeface="Wingdings" charset="2"/>
                  <a:buChar char="n"/>
                  <a:defRPr sz="2000">
                    <a:solidFill>
                      <a:schemeClr val="tx1"/>
                    </a:solidFill>
                    <a:latin typeface="Arial" charset="0"/>
                    <a:ea typeface="Arial" charset="0"/>
                    <a:cs typeface="Arial" charset="0"/>
                  </a:defRPr>
                </a:lvl5pPr>
                <a:lvl6pPr marL="2514600" indent="-228600" eaLnBrk="0" fontAlgn="base" hangingPunct="0">
                  <a:spcBef>
                    <a:spcPct val="20000"/>
                  </a:spcBef>
                  <a:spcAft>
                    <a:spcPct val="0"/>
                  </a:spcAft>
                  <a:buClr>
                    <a:srgbClr val="040F76"/>
                  </a:buClr>
                  <a:buSzPct val="75000"/>
                  <a:buFont typeface="Wingdings" charset="2"/>
                  <a:buChar char="n"/>
                  <a:defRPr sz="2000">
                    <a:solidFill>
                      <a:schemeClr val="tx1"/>
                    </a:solidFill>
                    <a:latin typeface="Arial" charset="0"/>
                    <a:ea typeface="Arial" charset="0"/>
                    <a:cs typeface="Arial" charset="0"/>
                  </a:defRPr>
                </a:lvl6pPr>
                <a:lvl7pPr marL="2971800" indent="-228600" eaLnBrk="0" fontAlgn="base" hangingPunct="0">
                  <a:spcBef>
                    <a:spcPct val="20000"/>
                  </a:spcBef>
                  <a:spcAft>
                    <a:spcPct val="0"/>
                  </a:spcAft>
                  <a:buClr>
                    <a:srgbClr val="040F76"/>
                  </a:buClr>
                  <a:buSzPct val="75000"/>
                  <a:buFont typeface="Wingdings" charset="2"/>
                  <a:buChar char="n"/>
                  <a:defRPr sz="2000">
                    <a:solidFill>
                      <a:schemeClr val="tx1"/>
                    </a:solidFill>
                    <a:latin typeface="Arial" charset="0"/>
                    <a:ea typeface="Arial" charset="0"/>
                    <a:cs typeface="Arial" charset="0"/>
                  </a:defRPr>
                </a:lvl7pPr>
                <a:lvl8pPr marL="3429000" indent="-228600" eaLnBrk="0" fontAlgn="base" hangingPunct="0">
                  <a:spcBef>
                    <a:spcPct val="20000"/>
                  </a:spcBef>
                  <a:spcAft>
                    <a:spcPct val="0"/>
                  </a:spcAft>
                  <a:buClr>
                    <a:srgbClr val="040F76"/>
                  </a:buClr>
                  <a:buSzPct val="75000"/>
                  <a:buFont typeface="Wingdings" charset="2"/>
                  <a:buChar char="n"/>
                  <a:defRPr sz="2000">
                    <a:solidFill>
                      <a:schemeClr val="tx1"/>
                    </a:solidFill>
                    <a:latin typeface="Arial" charset="0"/>
                    <a:ea typeface="Arial" charset="0"/>
                    <a:cs typeface="Arial" charset="0"/>
                  </a:defRPr>
                </a:lvl8pPr>
                <a:lvl9pPr marL="3886200" indent="-228600" eaLnBrk="0" fontAlgn="base" hangingPunct="0">
                  <a:spcBef>
                    <a:spcPct val="20000"/>
                  </a:spcBef>
                  <a:spcAft>
                    <a:spcPct val="0"/>
                  </a:spcAft>
                  <a:buClr>
                    <a:srgbClr val="040F76"/>
                  </a:buClr>
                  <a:buSzPct val="75000"/>
                  <a:buFont typeface="Wingdings" charset="2"/>
                  <a:buChar char="n"/>
                  <a:defRPr sz="2000">
                    <a:solidFill>
                      <a:schemeClr val="tx1"/>
                    </a:solidFill>
                    <a:latin typeface="Arial" charset="0"/>
                    <a:ea typeface="Arial" charset="0"/>
                    <a:cs typeface="Arial" charset="0"/>
                  </a:defRPr>
                </a:lvl9pPr>
              </a:lstStyle>
              <a:p>
                <a:pPr algn="ctr" eaLnBrk="1" hangingPunct="1">
                  <a:spcBef>
                    <a:spcPct val="50000"/>
                  </a:spcBef>
                  <a:buClr>
                    <a:schemeClr val="bg1"/>
                  </a:buClr>
                  <a:buSzTx/>
                  <a:buFont typeface="Wingdings" charset="2"/>
                  <a:buNone/>
                </a:pPr>
                <a:r>
                  <a:rPr lang="en-US" altLang="en-US" sz="1500">
                    <a:latin typeface="Times New Roman" charset="0"/>
                  </a:rPr>
                  <a:t>-20</a:t>
                </a:r>
              </a:p>
            </p:txBody>
          </p:sp>
          <p:sp>
            <p:nvSpPr>
              <p:cNvPr id="17" name="Text Box 40">
                <a:extLst>
                  <a:ext uri="{FF2B5EF4-FFF2-40B4-BE49-F238E27FC236}">
                    <a16:creationId xmlns:a16="http://schemas.microsoft.com/office/drawing/2014/main" id="{BC8E12C6-0337-C49B-00B1-25282C53BB5F}"/>
                  </a:ext>
                </a:extLst>
              </p:cNvPr>
              <p:cNvSpPr txBox="1">
                <a:spLocks noChangeArrowheads="1"/>
              </p:cNvSpPr>
              <p:nvPr/>
            </p:nvSpPr>
            <p:spPr bwMode="auto">
              <a:xfrm>
                <a:off x="1473" y="3688"/>
                <a:ext cx="499" cy="2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040F76"/>
                  </a:buClr>
                  <a:buSzPct val="75000"/>
                  <a:buFont typeface="Wingdings" charset="2"/>
                  <a:buChar char="n"/>
                  <a:defRPr sz="3200">
                    <a:solidFill>
                      <a:schemeClr val="tx1"/>
                    </a:solidFill>
                    <a:latin typeface="Arial" charset="0"/>
                    <a:ea typeface="ＭＳ Ｐゴシック" charset="-128"/>
                    <a:cs typeface="Arial" charset="0"/>
                  </a:defRPr>
                </a:lvl1pPr>
                <a:lvl2pPr marL="742950" indent="-285750">
                  <a:spcBef>
                    <a:spcPct val="20000"/>
                  </a:spcBef>
                  <a:buClr>
                    <a:srgbClr val="040F76"/>
                  </a:buClr>
                  <a:buSzPct val="70000"/>
                  <a:buFont typeface="Wingdings" charset="2"/>
                  <a:buChar char="q"/>
                  <a:defRPr sz="2800">
                    <a:solidFill>
                      <a:schemeClr val="tx1"/>
                    </a:solidFill>
                    <a:latin typeface="Arial" charset="0"/>
                    <a:ea typeface="Arial" charset="0"/>
                    <a:cs typeface="Arial" charset="0"/>
                  </a:defRPr>
                </a:lvl2pPr>
                <a:lvl3pPr marL="1143000" indent="-228600">
                  <a:spcBef>
                    <a:spcPct val="20000"/>
                  </a:spcBef>
                  <a:buClr>
                    <a:srgbClr val="040F76"/>
                  </a:buClr>
                  <a:buSzPct val="75000"/>
                  <a:buFont typeface="Wingdings" charset="2"/>
                  <a:buChar char="q"/>
                  <a:defRPr sz="2400">
                    <a:solidFill>
                      <a:schemeClr val="tx1"/>
                    </a:solidFill>
                    <a:latin typeface="Arial" charset="0"/>
                    <a:ea typeface="Arial" charset="0"/>
                    <a:cs typeface="Arial" charset="0"/>
                  </a:defRPr>
                </a:lvl3pPr>
                <a:lvl4pPr marL="1600200" indent="-228600">
                  <a:spcBef>
                    <a:spcPct val="20000"/>
                  </a:spcBef>
                  <a:buClr>
                    <a:srgbClr val="040F76"/>
                  </a:buClr>
                  <a:buSzPct val="70000"/>
                  <a:buFont typeface="Wingdings" charset="2"/>
                  <a:buChar char="q"/>
                  <a:defRPr sz="2000">
                    <a:solidFill>
                      <a:schemeClr val="tx1"/>
                    </a:solidFill>
                    <a:latin typeface="Arial" charset="0"/>
                    <a:ea typeface="Arial" charset="0"/>
                    <a:cs typeface="Arial" charset="0"/>
                  </a:defRPr>
                </a:lvl4pPr>
                <a:lvl5pPr marL="2057400" indent="-228600">
                  <a:spcBef>
                    <a:spcPct val="20000"/>
                  </a:spcBef>
                  <a:buClr>
                    <a:srgbClr val="040F76"/>
                  </a:buClr>
                  <a:buSzPct val="75000"/>
                  <a:buFont typeface="Wingdings" charset="2"/>
                  <a:buChar char="n"/>
                  <a:defRPr sz="2000">
                    <a:solidFill>
                      <a:schemeClr val="tx1"/>
                    </a:solidFill>
                    <a:latin typeface="Arial" charset="0"/>
                    <a:ea typeface="Arial" charset="0"/>
                    <a:cs typeface="Arial" charset="0"/>
                  </a:defRPr>
                </a:lvl5pPr>
                <a:lvl6pPr marL="2514600" indent="-228600" eaLnBrk="0" fontAlgn="base" hangingPunct="0">
                  <a:spcBef>
                    <a:spcPct val="20000"/>
                  </a:spcBef>
                  <a:spcAft>
                    <a:spcPct val="0"/>
                  </a:spcAft>
                  <a:buClr>
                    <a:srgbClr val="040F76"/>
                  </a:buClr>
                  <a:buSzPct val="75000"/>
                  <a:buFont typeface="Wingdings" charset="2"/>
                  <a:buChar char="n"/>
                  <a:defRPr sz="2000">
                    <a:solidFill>
                      <a:schemeClr val="tx1"/>
                    </a:solidFill>
                    <a:latin typeface="Arial" charset="0"/>
                    <a:ea typeface="Arial" charset="0"/>
                    <a:cs typeface="Arial" charset="0"/>
                  </a:defRPr>
                </a:lvl6pPr>
                <a:lvl7pPr marL="2971800" indent="-228600" eaLnBrk="0" fontAlgn="base" hangingPunct="0">
                  <a:spcBef>
                    <a:spcPct val="20000"/>
                  </a:spcBef>
                  <a:spcAft>
                    <a:spcPct val="0"/>
                  </a:spcAft>
                  <a:buClr>
                    <a:srgbClr val="040F76"/>
                  </a:buClr>
                  <a:buSzPct val="75000"/>
                  <a:buFont typeface="Wingdings" charset="2"/>
                  <a:buChar char="n"/>
                  <a:defRPr sz="2000">
                    <a:solidFill>
                      <a:schemeClr val="tx1"/>
                    </a:solidFill>
                    <a:latin typeface="Arial" charset="0"/>
                    <a:ea typeface="Arial" charset="0"/>
                    <a:cs typeface="Arial" charset="0"/>
                  </a:defRPr>
                </a:lvl7pPr>
                <a:lvl8pPr marL="3429000" indent="-228600" eaLnBrk="0" fontAlgn="base" hangingPunct="0">
                  <a:spcBef>
                    <a:spcPct val="20000"/>
                  </a:spcBef>
                  <a:spcAft>
                    <a:spcPct val="0"/>
                  </a:spcAft>
                  <a:buClr>
                    <a:srgbClr val="040F76"/>
                  </a:buClr>
                  <a:buSzPct val="75000"/>
                  <a:buFont typeface="Wingdings" charset="2"/>
                  <a:buChar char="n"/>
                  <a:defRPr sz="2000">
                    <a:solidFill>
                      <a:schemeClr val="tx1"/>
                    </a:solidFill>
                    <a:latin typeface="Arial" charset="0"/>
                    <a:ea typeface="Arial" charset="0"/>
                    <a:cs typeface="Arial" charset="0"/>
                  </a:defRPr>
                </a:lvl8pPr>
                <a:lvl9pPr marL="3886200" indent="-228600" eaLnBrk="0" fontAlgn="base" hangingPunct="0">
                  <a:spcBef>
                    <a:spcPct val="20000"/>
                  </a:spcBef>
                  <a:spcAft>
                    <a:spcPct val="0"/>
                  </a:spcAft>
                  <a:buClr>
                    <a:srgbClr val="040F76"/>
                  </a:buClr>
                  <a:buSzPct val="75000"/>
                  <a:buFont typeface="Wingdings" charset="2"/>
                  <a:buChar char="n"/>
                  <a:defRPr sz="2000">
                    <a:solidFill>
                      <a:schemeClr val="tx1"/>
                    </a:solidFill>
                    <a:latin typeface="Arial" charset="0"/>
                    <a:ea typeface="Arial" charset="0"/>
                    <a:cs typeface="Arial" charset="0"/>
                  </a:defRPr>
                </a:lvl9pPr>
              </a:lstStyle>
              <a:p>
                <a:pPr algn="ctr" eaLnBrk="1" hangingPunct="1">
                  <a:spcBef>
                    <a:spcPct val="50000"/>
                  </a:spcBef>
                  <a:buClr>
                    <a:schemeClr val="bg1"/>
                  </a:buClr>
                  <a:buSzTx/>
                  <a:buFont typeface="Wingdings" charset="2"/>
                  <a:buNone/>
                </a:pPr>
                <a:r>
                  <a:rPr lang="en-US" altLang="en-US" sz="1500">
                    <a:latin typeface="Times New Roman" charset="0"/>
                  </a:rPr>
                  <a:t>-16</a:t>
                </a:r>
              </a:p>
            </p:txBody>
          </p:sp>
          <p:sp>
            <p:nvSpPr>
              <p:cNvPr id="18" name="Text Box 41">
                <a:extLst>
                  <a:ext uri="{FF2B5EF4-FFF2-40B4-BE49-F238E27FC236}">
                    <a16:creationId xmlns:a16="http://schemas.microsoft.com/office/drawing/2014/main" id="{1C035CEE-4332-096D-2B9A-1586F9F6DC2F}"/>
                  </a:ext>
                </a:extLst>
              </p:cNvPr>
              <p:cNvSpPr txBox="1">
                <a:spLocks noChangeArrowheads="1"/>
              </p:cNvSpPr>
              <p:nvPr/>
            </p:nvSpPr>
            <p:spPr bwMode="auto">
              <a:xfrm>
                <a:off x="1859" y="3688"/>
                <a:ext cx="499" cy="2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040F76"/>
                  </a:buClr>
                  <a:buSzPct val="75000"/>
                  <a:buFont typeface="Wingdings" charset="2"/>
                  <a:buChar char="n"/>
                  <a:defRPr sz="3200">
                    <a:solidFill>
                      <a:schemeClr val="tx1"/>
                    </a:solidFill>
                    <a:latin typeface="Arial" charset="0"/>
                    <a:ea typeface="ＭＳ Ｐゴシック" charset="-128"/>
                    <a:cs typeface="Arial" charset="0"/>
                  </a:defRPr>
                </a:lvl1pPr>
                <a:lvl2pPr marL="742950" indent="-285750">
                  <a:spcBef>
                    <a:spcPct val="20000"/>
                  </a:spcBef>
                  <a:buClr>
                    <a:srgbClr val="040F76"/>
                  </a:buClr>
                  <a:buSzPct val="70000"/>
                  <a:buFont typeface="Wingdings" charset="2"/>
                  <a:buChar char="q"/>
                  <a:defRPr sz="2800">
                    <a:solidFill>
                      <a:schemeClr val="tx1"/>
                    </a:solidFill>
                    <a:latin typeface="Arial" charset="0"/>
                    <a:ea typeface="Arial" charset="0"/>
                    <a:cs typeface="Arial" charset="0"/>
                  </a:defRPr>
                </a:lvl2pPr>
                <a:lvl3pPr marL="1143000" indent="-228600">
                  <a:spcBef>
                    <a:spcPct val="20000"/>
                  </a:spcBef>
                  <a:buClr>
                    <a:srgbClr val="040F76"/>
                  </a:buClr>
                  <a:buSzPct val="75000"/>
                  <a:buFont typeface="Wingdings" charset="2"/>
                  <a:buChar char="q"/>
                  <a:defRPr sz="2400">
                    <a:solidFill>
                      <a:schemeClr val="tx1"/>
                    </a:solidFill>
                    <a:latin typeface="Arial" charset="0"/>
                    <a:ea typeface="Arial" charset="0"/>
                    <a:cs typeface="Arial" charset="0"/>
                  </a:defRPr>
                </a:lvl3pPr>
                <a:lvl4pPr marL="1600200" indent="-228600">
                  <a:spcBef>
                    <a:spcPct val="20000"/>
                  </a:spcBef>
                  <a:buClr>
                    <a:srgbClr val="040F76"/>
                  </a:buClr>
                  <a:buSzPct val="70000"/>
                  <a:buFont typeface="Wingdings" charset="2"/>
                  <a:buChar char="q"/>
                  <a:defRPr sz="2000">
                    <a:solidFill>
                      <a:schemeClr val="tx1"/>
                    </a:solidFill>
                    <a:latin typeface="Arial" charset="0"/>
                    <a:ea typeface="Arial" charset="0"/>
                    <a:cs typeface="Arial" charset="0"/>
                  </a:defRPr>
                </a:lvl4pPr>
                <a:lvl5pPr marL="2057400" indent="-228600">
                  <a:spcBef>
                    <a:spcPct val="20000"/>
                  </a:spcBef>
                  <a:buClr>
                    <a:srgbClr val="040F76"/>
                  </a:buClr>
                  <a:buSzPct val="75000"/>
                  <a:buFont typeface="Wingdings" charset="2"/>
                  <a:buChar char="n"/>
                  <a:defRPr sz="2000">
                    <a:solidFill>
                      <a:schemeClr val="tx1"/>
                    </a:solidFill>
                    <a:latin typeface="Arial" charset="0"/>
                    <a:ea typeface="Arial" charset="0"/>
                    <a:cs typeface="Arial" charset="0"/>
                  </a:defRPr>
                </a:lvl5pPr>
                <a:lvl6pPr marL="2514600" indent="-228600" eaLnBrk="0" fontAlgn="base" hangingPunct="0">
                  <a:spcBef>
                    <a:spcPct val="20000"/>
                  </a:spcBef>
                  <a:spcAft>
                    <a:spcPct val="0"/>
                  </a:spcAft>
                  <a:buClr>
                    <a:srgbClr val="040F76"/>
                  </a:buClr>
                  <a:buSzPct val="75000"/>
                  <a:buFont typeface="Wingdings" charset="2"/>
                  <a:buChar char="n"/>
                  <a:defRPr sz="2000">
                    <a:solidFill>
                      <a:schemeClr val="tx1"/>
                    </a:solidFill>
                    <a:latin typeface="Arial" charset="0"/>
                    <a:ea typeface="Arial" charset="0"/>
                    <a:cs typeface="Arial" charset="0"/>
                  </a:defRPr>
                </a:lvl6pPr>
                <a:lvl7pPr marL="2971800" indent="-228600" eaLnBrk="0" fontAlgn="base" hangingPunct="0">
                  <a:spcBef>
                    <a:spcPct val="20000"/>
                  </a:spcBef>
                  <a:spcAft>
                    <a:spcPct val="0"/>
                  </a:spcAft>
                  <a:buClr>
                    <a:srgbClr val="040F76"/>
                  </a:buClr>
                  <a:buSzPct val="75000"/>
                  <a:buFont typeface="Wingdings" charset="2"/>
                  <a:buChar char="n"/>
                  <a:defRPr sz="2000">
                    <a:solidFill>
                      <a:schemeClr val="tx1"/>
                    </a:solidFill>
                    <a:latin typeface="Arial" charset="0"/>
                    <a:ea typeface="Arial" charset="0"/>
                    <a:cs typeface="Arial" charset="0"/>
                  </a:defRPr>
                </a:lvl7pPr>
                <a:lvl8pPr marL="3429000" indent="-228600" eaLnBrk="0" fontAlgn="base" hangingPunct="0">
                  <a:spcBef>
                    <a:spcPct val="20000"/>
                  </a:spcBef>
                  <a:spcAft>
                    <a:spcPct val="0"/>
                  </a:spcAft>
                  <a:buClr>
                    <a:srgbClr val="040F76"/>
                  </a:buClr>
                  <a:buSzPct val="75000"/>
                  <a:buFont typeface="Wingdings" charset="2"/>
                  <a:buChar char="n"/>
                  <a:defRPr sz="2000">
                    <a:solidFill>
                      <a:schemeClr val="tx1"/>
                    </a:solidFill>
                    <a:latin typeface="Arial" charset="0"/>
                    <a:ea typeface="Arial" charset="0"/>
                    <a:cs typeface="Arial" charset="0"/>
                  </a:defRPr>
                </a:lvl8pPr>
                <a:lvl9pPr marL="3886200" indent="-228600" eaLnBrk="0" fontAlgn="base" hangingPunct="0">
                  <a:spcBef>
                    <a:spcPct val="20000"/>
                  </a:spcBef>
                  <a:spcAft>
                    <a:spcPct val="0"/>
                  </a:spcAft>
                  <a:buClr>
                    <a:srgbClr val="040F76"/>
                  </a:buClr>
                  <a:buSzPct val="75000"/>
                  <a:buFont typeface="Wingdings" charset="2"/>
                  <a:buChar char="n"/>
                  <a:defRPr sz="2000">
                    <a:solidFill>
                      <a:schemeClr val="tx1"/>
                    </a:solidFill>
                    <a:latin typeface="Arial" charset="0"/>
                    <a:ea typeface="Arial" charset="0"/>
                    <a:cs typeface="Arial" charset="0"/>
                  </a:defRPr>
                </a:lvl9pPr>
              </a:lstStyle>
              <a:p>
                <a:pPr algn="ctr" eaLnBrk="1" hangingPunct="1">
                  <a:spcBef>
                    <a:spcPct val="50000"/>
                  </a:spcBef>
                  <a:buClr>
                    <a:schemeClr val="bg1"/>
                  </a:buClr>
                  <a:buSzTx/>
                  <a:buFont typeface="Wingdings" charset="2"/>
                  <a:buNone/>
                </a:pPr>
                <a:r>
                  <a:rPr lang="en-US" altLang="en-US" sz="1500">
                    <a:latin typeface="Times New Roman" charset="0"/>
                  </a:rPr>
                  <a:t>-12</a:t>
                </a:r>
              </a:p>
            </p:txBody>
          </p:sp>
          <p:sp>
            <p:nvSpPr>
              <p:cNvPr id="19" name="Text Box 42">
                <a:extLst>
                  <a:ext uri="{FF2B5EF4-FFF2-40B4-BE49-F238E27FC236}">
                    <a16:creationId xmlns:a16="http://schemas.microsoft.com/office/drawing/2014/main" id="{287C8F60-2997-7A7C-AB91-A2FCC4A9F490}"/>
                  </a:ext>
                </a:extLst>
              </p:cNvPr>
              <p:cNvSpPr txBox="1">
                <a:spLocks noChangeArrowheads="1"/>
              </p:cNvSpPr>
              <p:nvPr/>
            </p:nvSpPr>
            <p:spPr bwMode="auto">
              <a:xfrm>
                <a:off x="2235" y="3688"/>
                <a:ext cx="499" cy="2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040F76"/>
                  </a:buClr>
                  <a:buSzPct val="75000"/>
                  <a:buFont typeface="Wingdings" charset="2"/>
                  <a:buChar char="n"/>
                  <a:defRPr sz="3200">
                    <a:solidFill>
                      <a:schemeClr val="tx1"/>
                    </a:solidFill>
                    <a:latin typeface="Arial" charset="0"/>
                    <a:ea typeface="ＭＳ Ｐゴシック" charset="-128"/>
                    <a:cs typeface="Arial" charset="0"/>
                  </a:defRPr>
                </a:lvl1pPr>
                <a:lvl2pPr marL="742950" indent="-285750">
                  <a:spcBef>
                    <a:spcPct val="20000"/>
                  </a:spcBef>
                  <a:buClr>
                    <a:srgbClr val="040F76"/>
                  </a:buClr>
                  <a:buSzPct val="70000"/>
                  <a:buFont typeface="Wingdings" charset="2"/>
                  <a:buChar char="q"/>
                  <a:defRPr sz="2800">
                    <a:solidFill>
                      <a:schemeClr val="tx1"/>
                    </a:solidFill>
                    <a:latin typeface="Arial" charset="0"/>
                    <a:ea typeface="Arial" charset="0"/>
                    <a:cs typeface="Arial" charset="0"/>
                  </a:defRPr>
                </a:lvl2pPr>
                <a:lvl3pPr marL="1143000" indent="-228600">
                  <a:spcBef>
                    <a:spcPct val="20000"/>
                  </a:spcBef>
                  <a:buClr>
                    <a:srgbClr val="040F76"/>
                  </a:buClr>
                  <a:buSzPct val="75000"/>
                  <a:buFont typeface="Wingdings" charset="2"/>
                  <a:buChar char="q"/>
                  <a:defRPr sz="2400">
                    <a:solidFill>
                      <a:schemeClr val="tx1"/>
                    </a:solidFill>
                    <a:latin typeface="Arial" charset="0"/>
                    <a:ea typeface="Arial" charset="0"/>
                    <a:cs typeface="Arial" charset="0"/>
                  </a:defRPr>
                </a:lvl3pPr>
                <a:lvl4pPr marL="1600200" indent="-228600">
                  <a:spcBef>
                    <a:spcPct val="20000"/>
                  </a:spcBef>
                  <a:buClr>
                    <a:srgbClr val="040F76"/>
                  </a:buClr>
                  <a:buSzPct val="70000"/>
                  <a:buFont typeface="Wingdings" charset="2"/>
                  <a:buChar char="q"/>
                  <a:defRPr sz="2000">
                    <a:solidFill>
                      <a:schemeClr val="tx1"/>
                    </a:solidFill>
                    <a:latin typeface="Arial" charset="0"/>
                    <a:ea typeface="Arial" charset="0"/>
                    <a:cs typeface="Arial" charset="0"/>
                  </a:defRPr>
                </a:lvl4pPr>
                <a:lvl5pPr marL="2057400" indent="-228600">
                  <a:spcBef>
                    <a:spcPct val="20000"/>
                  </a:spcBef>
                  <a:buClr>
                    <a:srgbClr val="040F76"/>
                  </a:buClr>
                  <a:buSzPct val="75000"/>
                  <a:buFont typeface="Wingdings" charset="2"/>
                  <a:buChar char="n"/>
                  <a:defRPr sz="2000">
                    <a:solidFill>
                      <a:schemeClr val="tx1"/>
                    </a:solidFill>
                    <a:latin typeface="Arial" charset="0"/>
                    <a:ea typeface="Arial" charset="0"/>
                    <a:cs typeface="Arial" charset="0"/>
                  </a:defRPr>
                </a:lvl5pPr>
                <a:lvl6pPr marL="2514600" indent="-228600" eaLnBrk="0" fontAlgn="base" hangingPunct="0">
                  <a:spcBef>
                    <a:spcPct val="20000"/>
                  </a:spcBef>
                  <a:spcAft>
                    <a:spcPct val="0"/>
                  </a:spcAft>
                  <a:buClr>
                    <a:srgbClr val="040F76"/>
                  </a:buClr>
                  <a:buSzPct val="75000"/>
                  <a:buFont typeface="Wingdings" charset="2"/>
                  <a:buChar char="n"/>
                  <a:defRPr sz="2000">
                    <a:solidFill>
                      <a:schemeClr val="tx1"/>
                    </a:solidFill>
                    <a:latin typeface="Arial" charset="0"/>
                    <a:ea typeface="Arial" charset="0"/>
                    <a:cs typeface="Arial" charset="0"/>
                  </a:defRPr>
                </a:lvl6pPr>
                <a:lvl7pPr marL="2971800" indent="-228600" eaLnBrk="0" fontAlgn="base" hangingPunct="0">
                  <a:spcBef>
                    <a:spcPct val="20000"/>
                  </a:spcBef>
                  <a:spcAft>
                    <a:spcPct val="0"/>
                  </a:spcAft>
                  <a:buClr>
                    <a:srgbClr val="040F76"/>
                  </a:buClr>
                  <a:buSzPct val="75000"/>
                  <a:buFont typeface="Wingdings" charset="2"/>
                  <a:buChar char="n"/>
                  <a:defRPr sz="2000">
                    <a:solidFill>
                      <a:schemeClr val="tx1"/>
                    </a:solidFill>
                    <a:latin typeface="Arial" charset="0"/>
                    <a:ea typeface="Arial" charset="0"/>
                    <a:cs typeface="Arial" charset="0"/>
                  </a:defRPr>
                </a:lvl7pPr>
                <a:lvl8pPr marL="3429000" indent="-228600" eaLnBrk="0" fontAlgn="base" hangingPunct="0">
                  <a:spcBef>
                    <a:spcPct val="20000"/>
                  </a:spcBef>
                  <a:spcAft>
                    <a:spcPct val="0"/>
                  </a:spcAft>
                  <a:buClr>
                    <a:srgbClr val="040F76"/>
                  </a:buClr>
                  <a:buSzPct val="75000"/>
                  <a:buFont typeface="Wingdings" charset="2"/>
                  <a:buChar char="n"/>
                  <a:defRPr sz="2000">
                    <a:solidFill>
                      <a:schemeClr val="tx1"/>
                    </a:solidFill>
                    <a:latin typeface="Arial" charset="0"/>
                    <a:ea typeface="Arial" charset="0"/>
                    <a:cs typeface="Arial" charset="0"/>
                  </a:defRPr>
                </a:lvl8pPr>
                <a:lvl9pPr marL="3886200" indent="-228600" eaLnBrk="0" fontAlgn="base" hangingPunct="0">
                  <a:spcBef>
                    <a:spcPct val="20000"/>
                  </a:spcBef>
                  <a:spcAft>
                    <a:spcPct val="0"/>
                  </a:spcAft>
                  <a:buClr>
                    <a:srgbClr val="040F76"/>
                  </a:buClr>
                  <a:buSzPct val="75000"/>
                  <a:buFont typeface="Wingdings" charset="2"/>
                  <a:buChar char="n"/>
                  <a:defRPr sz="2000">
                    <a:solidFill>
                      <a:schemeClr val="tx1"/>
                    </a:solidFill>
                    <a:latin typeface="Arial" charset="0"/>
                    <a:ea typeface="Arial" charset="0"/>
                    <a:cs typeface="Arial" charset="0"/>
                  </a:defRPr>
                </a:lvl9pPr>
              </a:lstStyle>
              <a:p>
                <a:pPr algn="ctr" eaLnBrk="1" hangingPunct="1">
                  <a:spcBef>
                    <a:spcPct val="50000"/>
                  </a:spcBef>
                  <a:buClr>
                    <a:schemeClr val="bg1"/>
                  </a:buClr>
                  <a:buSzTx/>
                  <a:buFont typeface="Wingdings" charset="2"/>
                  <a:buNone/>
                </a:pPr>
                <a:r>
                  <a:rPr lang="en-US" altLang="en-US" sz="1500">
                    <a:latin typeface="Times New Roman" charset="0"/>
                  </a:rPr>
                  <a:t>-8</a:t>
                </a:r>
              </a:p>
            </p:txBody>
          </p:sp>
          <p:sp>
            <p:nvSpPr>
              <p:cNvPr id="20" name="Text Box 43">
                <a:extLst>
                  <a:ext uri="{FF2B5EF4-FFF2-40B4-BE49-F238E27FC236}">
                    <a16:creationId xmlns:a16="http://schemas.microsoft.com/office/drawing/2014/main" id="{A17D6D4B-7A08-BA83-C439-08B7A76A6AE5}"/>
                  </a:ext>
                </a:extLst>
              </p:cNvPr>
              <p:cNvSpPr txBox="1">
                <a:spLocks noChangeArrowheads="1"/>
              </p:cNvSpPr>
              <p:nvPr/>
            </p:nvSpPr>
            <p:spPr bwMode="auto">
              <a:xfrm>
                <a:off x="2621" y="3688"/>
                <a:ext cx="499" cy="2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040F76"/>
                  </a:buClr>
                  <a:buSzPct val="75000"/>
                  <a:buFont typeface="Wingdings" charset="2"/>
                  <a:buChar char="n"/>
                  <a:defRPr sz="3200">
                    <a:solidFill>
                      <a:schemeClr val="tx1"/>
                    </a:solidFill>
                    <a:latin typeface="Arial" charset="0"/>
                    <a:ea typeface="ＭＳ Ｐゴシック" charset="-128"/>
                    <a:cs typeface="Arial" charset="0"/>
                  </a:defRPr>
                </a:lvl1pPr>
                <a:lvl2pPr marL="742950" indent="-285750">
                  <a:spcBef>
                    <a:spcPct val="20000"/>
                  </a:spcBef>
                  <a:buClr>
                    <a:srgbClr val="040F76"/>
                  </a:buClr>
                  <a:buSzPct val="70000"/>
                  <a:buFont typeface="Wingdings" charset="2"/>
                  <a:buChar char="q"/>
                  <a:defRPr sz="2800">
                    <a:solidFill>
                      <a:schemeClr val="tx1"/>
                    </a:solidFill>
                    <a:latin typeface="Arial" charset="0"/>
                    <a:ea typeface="Arial" charset="0"/>
                    <a:cs typeface="Arial" charset="0"/>
                  </a:defRPr>
                </a:lvl2pPr>
                <a:lvl3pPr marL="1143000" indent="-228600">
                  <a:spcBef>
                    <a:spcPct val="20000"/>
                  </a:spcBef>
                  <a:buClr>
                    <a:srgbClr val="040F76"/>
                  </a:buClr>
                  <a:buSzPct val="75000"/>
                  <a:buFont typeface="Wingdings" charset="2"/>
                  <a:buChar char="q"/>
                  <a:defRPr sz="2400">
                    <a:solidFill>
                      <a:schemeClr val="tx1"/>
                    </a:solidFill>
                    <a:latin typeface="Arial" charset="0"/>
                    <a:ea typeface="Arial" charset="0"/>
                    <a:cs typeface="Arial" charset="0"/>
                  </a:defRPr>
                </a:lvl3pPr>
                <a:lvl4pPr marL="1600200" indent="-228600">
                  <a:spcBef>
                    <a:spcPct val="20000"/>
                  </a:spcBef>
                  <a:buClr>
                    <a:srgbClr val="040F76"/>
                  </a:buClr>
                  <a:buSzPct val="70000"/>
                  <a:buFont typeface="Wingdings" charset="2"/>
                  <a:buChar char="q"/>
                  <a:defRPr sz="2000">
                    <a:solidFill>
                      <a:schemeClr val="tx1"/>
                    </a:solidFill>
                    <a:latin typeface="Arial" charset="0"/>
                    <a:ea typeface="Arial" charset="0"/>
                    <a:cs typeface="Arial" charset="0"/>
                  </a:defRPr>
                </a:lvl4pPr>
                <a:lvl5pPr marL="2057400" indent="-228600">
                  <a:spcBef>
                    <a:spcPct val="20000"/>
                  </a:spcBef>
                  <a:buClr>
                    <a:srgbClr val="040F76"/>
                  </a:buClr>
                  <a:buSzPct val="75000"/>
                  <a:buFont typeface="Wingdings" charset="2"/>
                  <a:buChar char="n"/>
                  <a:defRPr sz="2000">
                    <a:solidFill>
                      <a:schemeClr val="tx1"/>
                    </a:solidFill>
                    <a:latin typeface="Arial" charset="0"/>
                    <a:ea typeface="Arial" charset="0"/>
                    <a:cs typeface="Arial" charset="0"/>
                  </a:defRPr>
                </a:lvl5pPr>
                <a:lvl6pPr marL="2514600" indent="-228600" eaLnBrk="0" fontAlgn="base" hangingPunct="0">
                  <a:spcBef>
                    <a:spcPct val="20000"/>
                  </a:spcBef>
                  <a:spcAft>
                    <a:spcPct val="0"/>
                  </a:spcAft>
                  <a:buClr>
                    <a:srgbClr val="040F76"/>
                  </a:buClr>
                  <a:buSzPct val="75000"/>
                  <a:buFont typeface="Wingdings" charset="2"/>
                  <a:buChar char="n"/>
                  <a:defRPr sz="2000">
                    <a:solidFill>
                      <a:schemeClr val="tx1"/>
                    </a:solidFill>
                    <a:latin typeface="Arial" charset="0"/>
                    <a:ea typeface="Arial" charset="0"/>
                    <a:cs typeface="Arial" charset="0"/>
                  </a:defRPr>
                </a:lvl6pPr>
                <a:lvl7pPr marL="2971800" indent="-228600" eaLnBrk="0" fontAlgn="base" hangingPunct="0">
                  <a:spcBef>
                    <a:spcPct val="20000"/>
                  </a:spcBef>
                  <a:spcAft>
                    <a:spcPct val="0"/>
                  </a:spcAft>
                  <a:buClr>
                    <a:srgbClr val="040F76"/>
                  </a:buClr>
                  <a:buSzPct val="75000"/>
                  <a:buFont typeface="Wingdings" charset="2"/>
                  <a:buChar char="n"/>
                  <a:defRPr sz="2000">
                    <a:solidFill>
                      <a:schemeClr val="tx1"/>
                    </a:solidFill>
                    <a:latin typeface="Arial" charset="0"/>
                    <a:ea typeface="Arial" charset="0"/>
                    <a:cs typeface="Arial" charset="0"/>
                  </a:defRPr>
                </a:lvl7pPr>
                <a:lvl8pPr marL="3429000" indent="-228600" eaLnBrk="0" fontAlgn="base" hangingPunct="0">
                  <a:spcBef>
                    <a:spcPct val="20000"/>
                  </a:spcBef>
                  <a:spcAft>
                    <a:spcPct val="0"/>
                  </a:spcAft>
                  <a:buClr>
                    <a:srgbClr val="040F76"/>
                  </a:buClr>
                  <a:buSzPct val="75000"/>
                  <a:buFont typeface="Wingdings" charset="2"/>
                  <a:buChar char="n"/>
                  <a:defRPr sz="2000">
                    <a:solidFill>
                      <a:schemeClr val="tx1"/>
                    </a:solidFill>
                    <a:latin typeface="Arial" charset="0"/>
                    <a:ea typeface="Arial" charset="0"/>
                    <a:cs typeface="Arial" charset="0"/>
                  </a:defRPr>
                </a:lvl8pPr>
                <a:lvl9pPr marL="3886200" indent="-228600" eaLnBrk="0" fontAlgn="base" hangingPunct="0">
                  <a:spcBef>
                    <a:spcPct val="20000"/>
                  </a:spcBef>
                  <a:spcAft>
                    <a:spcPct val="0"/>
                  </a:spcAft>
                  <a:buClr>
                    <a:srgbClr val="040F76"/>
                  </a:buClr>
                  <a:buSzPct val="75000"/>
                  <a:buFont typeface="Wingdings" charset="2"/>
                  <a:buChar char="n"/>
                  <a:defRPr sz="2000">
                    <a:solidFill>
                      <a:schemeClr val="tx1"/>
                    </a:solidFill>
                    <a:latin typeface="Arial" charset="0"/>
                    <a:ea typeface="Arial" charset="0"/>
                    <a:cs typeface="Arial" charset="0"/>
                  </a:defRPr>
                </a:lvl9pPr>
              </a:lstStyle>
              <a:p>
                <a:pPr algn="ctr" eaLnBrk="1" hangingPunct="1">
                  <a:spcBef>
                    <a:spcPct val="50000"/>
                  </a:spcBef>
                  <a:buClr>
                    <a:schemeClr val="bg1"/>
                  </a:buClr>
                  <a:buSzTx/>
                  <a:buFont typeface="Wingdings" charset="2"/>
                  <a:buNone/>
                </a:pPr>
                <a:r>
                  <a:rPr lang="en-US" altLang="en-US" sz="1500">
                    <a:latin typeface="Times New Roman" charset="0"/>
                  </a:rPr>
                  <a:t>-4</a:t>
                </a:r>
              </a:p>
            </p:txBody>
          </p:sp>
          <p:sp>
            <p:nvSpPr>
              <p:cNvPr id="21" name="Text Box 44">
                <a:extLst>
                  <a:ext uri="{FF2B5EF4-FFF2-40B4-BE49-F238E27FC236}">
                    <a16:creationId xmlns:a16="http://schemas.microsoft.com/office/drawing/2014/main" id="{85DB50ED-CC02-E04C-5D03-C45DE5E1BB75}"/>
                  </a:ext>
                </a:extLst>
              </p:cNvPr>
              <p:cNvSpPr txBox="1">
                <a:spLocks noChangeArrowheads="1"/>
              </p:cNvSpPr>
              <p:nvPr/>
            </p:nvSpPr>
            <p:spPr bwMode="auto">
              <a:xfrm>
                <a:off x="3007" y="3688"/>
                <a:ext cx="499" cy="2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040F76"/>
                  </a:buClr>
                  <a:buSzPct val="75000"/>
                  <a:buFont typeface="Wingdings" charset="2"/>
                  <a:buChar char="n"/>
                  <a:defRPr sz="3200">
                    <a:solidFill>
                      <a:schemeClr val="tx1"/>
                    </a:solidFill>
                    <a:latin typeface="Arial" charset="0"/>
                    <a:ea typeface="ＭＳ Ｐゴシック" charset="-128"/>
                    <a:cs typeface="Arial" charset="0"/>
                  </a:defRPr>
                </a:lvl1pPr>
                <a:lvl2pPr marL="742950" indent="-285750">
                  <a:spcBef>
                    <a:spcPct val="20000"/>
                  </a:spcBef>
                  <a:buClr>
                    <a:srgbClr val="040F76"/>
                  </a:buClr>
                  <a:buSzPct val="70000"/>
                  <a:buFont typeface="Wingdings" charset="2"/>
                  <a:buChar char="q"/>
                  <a:defRPr sz="2800">
                    <a:solidFill>
                      <a:schemeClr val="tx1"/>
                    </a:solidFill>
                    <a:latin typeface="Arial" charset="0"/>
                    <a:ea typeface="Arial" charset="0"/>
                    <a:cs typeface="Arial" charset="0"/>
                  </a:defRPr>
                </a:lvl2pPr>
                <a:lvl3pPr marL="1143000" indent="-228600">
                  <a:spcBef>
                    <a:spcPct val="20000"/>
                  </a:spcBef>
                  <a:buClr>
                    <a:srgbClr val="040F76"/>
                  </a:buClr>
                  <a:buSzPct val="75000"/>
                  <a:buFont typeface="Wingdings" charset="2"/>
                  <a:buChar char="q"/>
                  <a:defRPr sz="2400">
                    <a:solidFill>
                      <a:schemeClr val="tx1"/>
                    </a:solidFill>
                    <a:latin typeface="Arial" charset="0"/>
                    <a:ea typeface="Arial" charset="0"/>
                    <a:cs typeface="Arial" charset="0"/>
                  </a:defRPr>
                </a:lvl3pPr>
                <a:lvl4pPr marL="1600200" indent="-228600">
                  <a:spcBef>
                    <a:spcPct val="20000"/>
                  </a:spcBef>
                  <a:buClr>
                    <a:srgbClr val="040F76"/>
                  </a:buClr>
                  <a:buSzPct val="70000"/>
                  <a:buFont typeface="Wingdings" charset="2"/>
                  <a:buChar char="q"/>
                  <a:defRPr sz="2000">
                    <a:solidFill>
                      <a:schemeClr val="tx1"/>
                    </a:solidFill>
                    <a:latin typeface="Arial" charset="0"/>
                    <a:ea typeface="Arial" charset="0"/>
                    <a:cs typeface="Arial" charset="0"/>
                  </a:defRPr>
                </a:lvl4pPr>
                <a:lvl5pPr marL="2057400" indent="-228600">
                  <a:spcBef>
                    <a:spcPct val="20000"/>
                  </a:spcBef>
                  <a:buClr>
                    <a:srgbClr val="040F76"/>
                  </a:buClr>
                  <a:buSzPct val="75000"/>
                  <a:buFont typeface="Wingdings" charset="2"/>
                  <a:buChar char="n"/>
                  <a:defRPr sz="2000">
                    <a:solidFill>
                      <a:schemeClr val="tx1"/>
                    </a:solidFill>
                    <a:latin typeface="Arial" charset="0"/>
                    <a:ea typeface="Arial" charset="0"/>
                    <a:cs typeface="Arial" charset="0"/>
                  </a:defRPr>
                </a:lvl5pPr>
                <a:lvl6pPr marL="2514600" indent="-228600" eaLnBrk="0" fontAlgn="base" hangingPunct="0">
                  <a:spcBef>
                    <a:spcPct val="20000"/>
                  </a:spcBef>
                  <a:spcAft>
                    <a:spcPct val="0"/>
                  </a:spcAft>
                  <a:buClr>
                    <a:srgbClr val="040F76"/>
                  </a:buClr>
                  <a:buSzPct val="75000"/>
                  <a:buFont typeface="Wingdings" charset="2"/>
                  <a:buChar char="n"/>
                  <a:defRPr sz="2000">
                    <a:solidFill>
                      <a:schemeClr val="tx1"/>
                    </a:solidFill>
                    <a:latin typeface="Arial" charset="0"/>
                    <a:ea typeface="Arial" charset="0"/>
                    <a:cs typeface="Arial" charset="0"/>
                  </a:defRPr>
                </a:lvl6pPr>
                <a:lvl7pPr marL="2971800" indent="-228600" eaLnBrk="0" fontAlgn="base" hangingPunct="0">
                  <a:spcBef>
                    <a:spcPct val="20000"/>
                  </a:spcBef>
                  <a:spcAft>
                    <a:spcPct val="0"/>
                  </a:spcAft>
                  <a:buClr>
                    <a:srgbClr val="040F76"/>
                  </a:buClr>
                  <a:buSzPct val="75000"/>
                  <a:buFont typeface="Wingdings" charset="2"/>
                  <a:buChar char="n"/>
                  <a:defRPr sz="2000">
                    <a:solidFill>
                      <a:schemeClr val="tx1"/>
                    </a:solidFill>
                    <a:latin typeface="Arial" charset="0"/>
                    <a:ea typeface="Arial" charset="0"/>
                    <a:cs typeface="Arial" charset="0"/>
                  </a:defRPr>
                </a:lvl7pPr>
                <a:lvl8pPr marL="3429000" indent="-228600" eaLnBrk="0" fontAlgn="base" hangingPunct="0">
                  <a:spcBef>
                    <a:spcPct val="20000"/>
                  </a:spcBef>
                  <a:spcAft>
                    <a:spcPct val="0"/>
                  </a:spcAft>
                  <a:buClr>
                    <a:srgbClr val="040F76"/>
                  </a:buClr>
                  <a:buSzPct val="75000"/>
                  <a:buFont typeface="Wingdings" charset="2"/>
                  <a:buChar char="n"/>
                  <a:defRPr sz="2000">
                    <a:solidFill>
                      <a:schemeClr val="tx1"/>
                    </a:solidFill>
                    <a:latin typeface="Arial" charset="0"/>
                    <a:ea typeface="Arial" charset="0"/>
                    <a:cs typeface="Arial" charset="0"/>
                  </a:defRPr>
                </a:lvl8pPr>
                <a:lvl9pPr marL="3886200" indent="-228600" eaLnBrk="0" fontAlgn="base" hangingPunct="0">
                  <a:spcBef>
                    <a:spcPct val="20000"/>
                  </a:spcBef>
                  <a:spcAft>
                    <a:spcPct val="0"/>
                  </a:spcAft>
                  <a:buClr>
                    <a:srgbClr val="040F76"/>
                  </a:buClr>
                  <a:buSzPct val="75000"/>
                  <a:buFont typeface="Wingdings" charset="2"/>
                  <a:buChar char="n"/>
                  <a:defRPr sz="2000">
                    <a:solidFill>
                      <a:schemeClr val="tx1"/>
                    </a:solidFill>
                    <a:latin typeface="Arial" charset="0"/>
                    <a:ea typeface="Arial" charset="0"/>
                    <a:cs typeface="Arial" charset="0"/>
                  </a:defRPr>
                </a:lvl9pPr>
              </a:lstStyle>
              <a:p>
                <a:pPr algn="ctr" eaLnBrk="1" hangingPunct="1">
                  <a:spcBef>
                    <a:spcPct val="50000"/>
                  </a:spcBef>
                  <a:buClr>
                    <a:schemeClr val="bg1"/>
                  </a:buClr>
                  <a:buSzTx/>
                  <a:buFont typeface="Wingdings" charset="2"/>
                  <a:buNone/>
                </a:pPr>
                <a:r>
                  <a:rPr lang="en-US" altLang="en-US" sz="1500" b="1">
                    <a:latin typeface="Times New Roman" charset="0"/>
                  </a:rPr>
                  <a:t>0</a:t>
                </a:r>
              </a:p>
            </p:txBody>
          </p:sp>
          <p:sp>
            <p:nvSpPr>
              <p:cNvPr id="22" name="Text Box 45">
                <a:extLst>
                  <a:ext uri="{FF2B5EF4-FFF2-40B4-BE49-F238E27FC236}">
                    <a16:creationId xmlns:a16="http://schemas.microsoft.com/office/drawing/2014/main" id="{7F5B99A8-82D6-2CEC-316F-B0356B3200F7}"/>
                  </a:ext>
                </a:extLst>
              </p:cNvPr>
              <p:cNvSpPr txBox="1">
                <a:spLocks noChangeArrowheads="1"/>
              </p:cNvSpPr>
              <p:nvPr/>
            </p:nvSpPr>
            <p:spPr bwMode="auto">
              <a:xfrm>
                <a:off x="3393" y="3688"/>
                <a:ext cx="499" cy="2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040F76"/>
                  </a:buClr>
                  <a:buSzPct val="75000"/>
                  <a:buFont typeface="Wingdings" charset="2"/>
                  <a:buChar char="n"/>
                  <a:defRPr sz="3200">
                    <a:solidFill>
                      <a:schemeClr val="tx1"/>
                    </a:solidFill>
                    <a:latin typeface="Arial" charset="0"/>
                    <a:ea typeface="ＭＳ Ｐゴシック" charset="-128"/>
                    <a:cs typeface="Arial" charset="0"/>
                  </a:defRPr>
                </a:lvl1pPr>
                <a:lvl2pPr marL="742950" indent="-285750">
                  <a:spcBef>
                    <a:spcPct val="20000"/>
                  </a:spcBef>
                  <a:buClr>
                    <a:srgbClr val="040F76"/>
                  </a:buClr>
                  <a:buSzPct val="70000"/>
                  <a:buFont typeface="Wingdings" charset="2"/>
                  <a:buChar char="q"/>
                  <a:defRPr sz="2800">
                    <a:solidFill>
                      <a:schemeClr val="tx1"/>
                    </a:solidFill>
                    <a:latin typeface="Arial" charset="0"/>
                    <a:ea typeface="Arial" charset="0"/>
                    <a:cs typeface="Arial" charset="0"/>
                  </a:defRPr>
                </a:lvl2pPr>
                <a:lvl3pPr marL="1143000" indent="-228600">
                  <a:spcBef>
                    <a:spcPct val="20000"/>
                  </a:spcBef>
                  <a:buClr>
                    <a:srgbClr val="040F76"/>
                  </a:buClr>
                  <a:buSzPct val="75000"/>
                  <a:buFont typeface="Wingdings" charset="2"/>
                  <a:buChar char="q"/>
                  <a:defRPr sz="2400">
                    <a:solidFill>
                      <a:schemeClr val="tx1"/>
                    </a:solidFill>
                    <a:latin typeface="Arial" charset="0"/>
                    <a:ea typeface="Arial" charset="0"/>
                    <a:cs typeface="Arial" charset="0"/>
                  </a:defRPr>
                </a:lvl3pPr>
                <a:lvl4pPr marL="1600200" indent="-228600">
                  <a:spcBef>
                    <a:spcPct val="20000"/>
                  </a:spcBef>
                  <a:buClr>
                    <a:srgbClr val="040F76"/>
                  </a:buClr>
                  <a:buSzPct val="70000"/>
                  <a:buFont typeface="Wingdings" charset="2"/>
                  <a:buChar char="q"/>
                  <a:defRPr sz="2000">
                    <a:solidFill>
                      <a:schemeClr val="tx1"/>
                    </a:solidFill>
                    <a:latin typeface="Arial" charset="0"/>
                    <a:ea typeface="Arial" charset="0"/>
                    <a:cs typeface="Arial" charset="0"/>
                  </a:defRPr>
                </a:lvl4pPr>
                <a:lvl5pPr marL="2057400" indent="-228600">
                  <a:spcBef>
                    <a:spcPct val="20000"/>
                  </a:spcBef>
                  <a:buClr>
                    <a:srgbClr val="040F76"/>
                  </a:buClr>
                  <a:buSzPct val="75000"/>
                  <a:buFont typeface="Wingdings" charset="2"/>
                  <a:buChar char="n"/>
                  <a:defRPr sz="2000">
                    <a:solidFill>
                      <a:schemeClr val="tx1"/>
                    </a:solidFill>
                    <a:latin typeface="Arial" charset="0"/>
                    <a:ea typeface="Arial" charset="0"/>
                    <a:cs typeface="Arial" charset="0"/>
                  </a:defRPr>
                </a:lvl5pPr>
                <a:lvl6pPr marL="2514600" indent="-228600" eaLnBrk="0" fontAlgn="base" hangingPunct="0">
                  <a:spcBef>
                    <a:spcPct val="20000"/>
                  </a:spcBef>
                  <a:spcAft>
                    <a:spcPct val="0"/>
                  </a:spcAft>
                  <a:buClr>
                    <a:srgbClr val="040F76"/>
                  </a:buClr>
                  <a:buSzPct val="75000"/>
                  <a:buFont typeface="Wingdings" charset="2"/>
                  <a:buChar char="n"/>
                  <a:defRPr sz="2000">
                    <a:solidFill>
                      <a:schemeClr val="tx1"/>
                    </a:solidFill>
                    <a:latin typeface="Arial" charset="0"/>
                    <a:ea typeface="Arial" charset="0"/>
                    <a:cs typeface="Arial" charset="0"/>
                  </a:defRPr>
                </a:lvl6pPr>
                <a:lvl7pPr marL="2971800" indent="-228600" eaLnBrk="0" fontAlgn="base" hangingPunct="0">
                  <a:spcBef>
                    <a:spcPct val="20000"/>
                  </a:spcBef>
                  <a:spcAft>
                    <a:spcPct val="0"/>
                  </a:spcAft>
                  <a:buClr>
                    <a:srgbClr val="040F76"/>
                  </a:buClr>
                  <a:buSzPct val="75000"/>
                  <a:buFont typeface="Wingdings" charset="2"/>
                  <a:buChar char="n"/>
                  <a:defRPr sz="2000">
                    <a:solidFill>
                      <a:schemeClr val="tx1"/>
                    </a:solidFill>
                    <a:latin typeface="Arial" charset="0"/>
                    <a:ea typeface="Arial" charset="0"/>
                    <a:cs typeface="Arial" charset="0"/>
                  </a:defRPr>
                </a:lvl7pPr>
                <a:lvl8pPr marL="3429000" indent="-228600" eaLnBrk="0" fontAlgn="base" hangingPunct="0">
                  <a:spcBef>
                    <a:spcPct val="20000"/>
                  </a:spcBef>
                  <a:spcAft>
                    <a:spcPct val="0"/>
                  </a:spcAft>
                  <a:buClr>
                    <a:srgbClr val="040F76"/>
                  </a:buClr>
                  <a:buSzPct val="75000"/>
                  <a:buFont typeface="Wingdings" charset="2"/>
                  <a:buChar char="n"/>
                  <a:defRPr sz="2000">
                    <a:solidFill>
                      <a:schemeClr val="tx1"/>
                    </a:solidFill>
                    <a:latin typeface="Arial" charset="0"/>
                    <a:ea typeface="Arial" charset="0"/>
                    <a:cs typeface="Arial" charset="0"/>
                  </a:defRPr>
                </a:lvl8pPr>
                <a:lvl9pPr marL="3886200" indent="-228600" eaLnBrk="0" fontAlgn="base" hangingPunct="0">
                  <a:spcBef>
                    <a:spcPct val="20000"/>
                  </a:spcBef>
                  <a:spcAft>
                    <a:spcPct val="0"/>
                  </a:spcAft>
                  <a:buClr>
                    <a:srgbClr val="040F76"/>
                  </a:buClr>
                  <a:buSzPct val="75000"/>
                  <a:buFont typeface="Wingdings" charset="2"/>
                  <a:buChar char="n"/>
                  <a:defRPr sz="2000">
                    <a:solidFill>
                      <a:schemeClr val="tx1"/>
                    </a:solidFill>
                    <a:latin typeface="Arial" charset="0"/>
                    <a:ea typeface="Arial" charset="0"/>
                    <a:cs typeface="Arial" charset="0"/>
                  </a:defRPr>
                </a:lvl9pPr>
              </a:lstStyle>
              <a:p>
                <a:pPr algn="ctr" eaLnBrk="1" hangingPunct="1">
                  <a:spcBef>
                    <a:spcPct val="50000"/>
                  </a:spcBef>
                  <a:buClr>
                    <a:schemeClr val="bg1"/>
                  </a:buClr>
                  <a:buSzTx/>
                  <a:buFont typeface="Wingdings" charset="2"/>
                  <a:buNone/>
                </a:pPr>
                <a:r>
                  <a:rPr lang="en-US" altLang="en-US" sz="1500">
                    <a:latin typeface="Times New Roman" charset="0"/>
                  </a:rPr>
                  <a:t>4</a:t>
                </a:r>
              </a:p>
            </p:txBody>
          </p:sp>
          <p:sp>
            <p:nvSpPr>
              <p:cNvPr id="23" name="Text Box 46">
                <a:extLst>
                  <a:ext uri="{FF2B5EF4-FFF2-40B4-BE49-F238E27FC236}">
                    <a16:creationId xmlns:a16="http://schemas.microsoft.com/office/drawing/2014/main" id="{67238DA0-2F94-0D31-AE23-70A837A7BD00}"/>
                  </a:ext>
                </a:extLst>
              </p:cNvPr>
              <p:cNvSpPr txBox="1">
                <a:spLocks noChangeArrowheads="1"/>
              </p:cNvSpPr>
              <p:nvPr/>
            </p:nvSpPr>
            <p:spPr bwMode="auto">
              <a:xfrm>
                <a:off x="3789" y="3688"/>
                <a:ext cx="499" cy="2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040F76"/>
                  </a:buClr>
                  <a:buSzPct val="75000"/>
                  <a:buFont typeface="Wingdings" charset="2"/>
                  <a:buChar char="n"/>
                  <a:defRPr sz="3200">
                    <a:solidFill>
                      <a:schemeClr val="tx1"/>
                    </a:solidFill>
                    <a:latin typeface="Arial" charset="0"/>
                    <a:ea typeface="ＭＳ Ｐゴシック" charset="-128"/>
                    <a:cs typeface="Arial" charset="0"/>
                  </a:defRPr>
                </a:lvl1pPr>
                <a:lvl2pPr marL="742950" indent="-285750">
                  <a:spcBef>
                    <a:spcPct val="20000"/>
                  </a:spcBef>
                  <a:buClr>
                    <a:srgbClr val="040F76"/>
                  </a:buClr>
                  <a:buSzPct val="70000"/>
                  <a:buFont typeface="Wingdings" charset="2"/>
                  <a:buChar char="q"/>
                  <a:defRPr sz="2800">
                    <a:solidFill>
                      <a:schemeClr val="tx1"/>
                    </a:solidFill>
                    <a:latin typeface="Arial" charset="0"/>
                    <a:ea typeface="Arial" charset="0"/>
                    <a:cs typeface="Arial" charset="0"/>
                  </a:defRPr>
                </a:lvl2pPr>
                <a:lvl3pPr marL="1143000" indent="-228600">
                  <a:spcBef>
                    <a:spcPct val="20000"/>
                  </a:spcBef>
                  <a:buClr>
                    <a:srgbClr val="040F76"/>
                  </a:buClr>
                  <a:buSzPct val="75000"/>
                  <a:buFont typeface="Wingdings" charset="2"/>
                  <a:buChar char="q"/>
                  <a:defRPr sz="2400">
                    <a:solidFill>
                      <a:schemeClr val="tx1"/>
                    </a:solidFill>
                    <a:latin typeface="Arial" charset="0"/>
                    <a:ea typeface="Arial" charset="0"/>
                    <a:cs typeface="Arial" charset="0"/>
                  </a:defRPr>
                </a:lvl3pPr>
                <a:lvl4pPr marL="1600200" indent="-228600">
                  <a:spcBef>
                    <a:spcPct val="20000"/>
                  </a:spcBef>
                  <a:buClr>
                    <a:srgbClr val="040F76"/>
                  </a:buClr>
                  <a:buSzPct val="70000"/>
                  <a:buFont typeface="Wingdings" charset="2"/>
                  <a:buChar char="q"/>
                  <a:defRPr sz="2000">
                    <a:solidFill>
                      <a:schemeClr val="tx1"/>
                    </a:solidFill>
                    <a:latin typeface="Arial" charset="0"/>
                    <a:ea typeface="Arial" charset="0"/>
                    <a:cs typeface="Arial" charset="0"/>
                  </a:defRPr>
                </a:lvl4pPr>
                <a:lvl5pPr marL="2057400" indent="-228600">
                  <a:spcBef>
                    <a:spcPct val="20000"/>
                  </a:spcBef>
                  <a:buClr>
                    <a:srgbClr val="040F76"/>
                  </a:buClr>
                  <a:buSzPct val="75000"/>
                  <a:buFont typeface="Wingdings" charset="2"/>
                  <a:buChar char="n"/>
                  <a:defRPr sz="2000">
                    <a:solidFill>
                      <a:schemeClr val="tx1"/>
                    </a:solidFill>
                    <a:latin typeface="Arial" charset="0"/>
                    <a:ea typeface="Arial" charset="0"/>
                    <a:cs typeface="Arial" charset="0"/>
                  </a:defRPr>
                </a:lvl5pPr>
                <a:lvl6pPr marL="2514600" indent="-228600" eaLnBrk="0" fontAlgn="base" hangingPunct="0">
                  <a:spcBef>
                    <a:spcPct val="20000"/>
                  </a:spcBef>
                  <a:spcAft>
                    <a:spcPct val="0"/>
                  </a:spcAft>
                  <a:buClr>
                    <a:srgbClr val="040F76"/>
                  </a:buClr>
                  <a:buSzPct val="75000"/>
                  <a:buFont typeface="Wingdings" charset="2"/>
                  <a:buChar char="n"/>
                  <a:defRPr sz="2000">
                    <a:solidFill>
                      <a:schemeClr val="tx1"/>
                    </a:solidFill>
                    <a:latin typeface="Arial" charset="0"/>
                    <a:ea typeface="Arial" charset="0"/>
                    <a:cs typeface="Arial" charset="0"/>
                  </a:defRPr>
                </a:lvl6pPr>
                <a:lvl7pPr marL="2971800" indent="-228600" eaLnBrk="0" fontAlgn="base" hangingPunct="0">
                  <a:spcBef>
                    <a:spcPct val="20000"/>
                  </a:spcBef>
                  <a:spcAft>
                    <a:spcPct val="0"/>
                  </a:spcAft>
                  <a:buClr>
                    <a:srgbClr val="040F76"/>
                  </a:buClr>
                  <a:buSzPct val="75000"/>
                  <a:buFont typeface="Wingdings" charset="2"/>
                  <a:buChar char="n"/>
                  <a:defRPr sz="2000">
                    <a:solidFill>
                      <a:schemeClr val="tx1"/>
                    </a:solidFill>
                    <a:latin typeface="Arial" charset="0"/>
                    <a:ea typeface="Arial" charset="0"/>
                    <a:cs typeface="Arial" charset="0"/>
                  </a:defRPr>
                </a:lvl7pPr>
                <a:lvl8pPr marL="3429000" indent="-228600" eaLnBrk="0" fontAlgn="base" hangingPunct="0">
                  <a:spcBef>
                    <a:spcPct val="20000"/>
                  </a:spcBef>
                  <a:spcAft>
                    <a:spcPct val="0"/>
                  </a:spcAft>
                  <a:buClr>
                    <a:srgbClr val="040F76"/>
                  </a:buClr>
                  <a:buSzPct val="75000"/>
                  <a:buFont typeface="Wingdings" charset="2"/>
                  <a:buChar char="n"/>
                  <a:defRPr sz="2000">
                    <a:solidFill>
                      <a:schemeClr val="tx1"/>
                    </a:solidFill>
                    <a:latin typeface="Arial" charset="0"/>
                    <a:ea typeface="Arial" charset="0"/>
                    <a:cs typeface="Arial" charset="0"/>
                  </a:defRPr>
                </a:lvl8pPr>
                <a:lvl9pPr marL="3886200" indent="-228600" eaLnBrk="0" fontAlgn="base" hangingPunct="0">
                  <a:spcBef>
                    <a:spcPct val="20000"/>
                  </a:spcBef>
                  <a:spcAft>
                    <a:spcPct val="0"/>
                  </a:spcAft>
                  <a:buClr>
                    <a:srgbClr val="040F76"/>
                  </a:buClr>
                  <a:buSzPct val="75000"/>
                  <a:buFont typeface="Wingdings" charset="2"/>
                  <a:buChar char="n"/>
                  <a:defRPr sz="2000">
                    <a:solidFill>
                      <a:schemeClr val="tx1"/>
                    </a:solidFill>
                    <a:latin typeface="Arial" charset="0"/>
                    <a:ea typeface="Arial" charset="0"/>
                    <a:cs typeface="Arial" charset="0"/>
                  </a:defRPr>
                </a:lvl9pPr>
              </a:lstStyle>
              <a:p>
                <a:pPr algn="ctr" eaLnBrk="1" hangingPunct="1">
                  <a:spcBef>
                    <a:spcPct val="50000"/>
                  </a:spcBef>
                  <a:buClr>
                    <a:schemeClr val="bg1"/>
                  </a:buClr>
                  <a:buSzTx/>
                  <a:buFont typeface="Wingdings" charset="2"/>
                  <a:buNone/>
                </a:pPr>
                <a:r>
                  <a:rPr lang="en-US" altLang="en-US" sz="1500">
                    <a:latin typeface="Times New Roman" charset="0"/>
                  </a:rPr>
                  <a:t>8</a:t>
                </a:r>
              </a:p>
            </p:txBody>
          </p:sp>
          <p:sp>
            <p:nvSpPr>
              <p:cNvPr id="24" name="Text Box 47">
                <a:extLst>
                  <a:ext uri="{FF2B5EF4-FFF2-40B4-BE49-F238E27FC236}">
                    <a16:creationId xmlns:a16="http://schemas.microsoft.com/office/drawing/2014/main" id="{03E9B364-CC43-4A7A-424C-8F683C7AF68F}"/>
                  </a:ext>
                </a:extLst>
              </p:cNvPr>
              <p:cNvSpPr txBox="1">
                <a:spLocks noChangeArrowheads="1"/>
              </p:cNvSpPr>
              <p:nvPr/>
            </p:nvSpPr>
            <p:spPr bwMode="auto">
              <a:xfrm>
                <a:off x="4165" y="3688"/>
                <a:ext cx="499" cy="2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040F76"/>
                  </a:buClr>
                  <a:buSzPct val="75000"/>
                  <a:buFont typeface="Wingdings" charset="2"/>
                  <a:buChar char="n"/>
                  <a:defRPr sz="3200">
                    <a:solidFill>
                      <a:schemeClr val="tx1"/>
                    </a:solidFill>
                    <a:latin typeface="Arial" charset="0"/>
                    <a:ea typeface="ＭＳ Ｐゴシック" charset="-128"/>
                    <a:cs typeface="Arial" charset="0"/>
                  </a:defRPr>
                </a:lvl1pPr>
                <a:lvl2pPr marL="742950" indent="-285750">
                  <a:spcBef>
                    <a:spcPct val="20000"/>
                  </a:spcBef>
                  <a:buClr>
                    <a:srgbClr val="040F76"/>
                  </a:buClr>
                  <a:buSzPct val="70000"/>
                  <a:buFont typeface="Wingdings" charset="2"/>
                  <a:buChar char="q"/>
                  <a:defRPr sz="2800">
                    <a:solidFill>
                      <a:schemeClr val="tx1"/>
                    </a:solidFill>
                    <a:latin typeface="Arial" charset="0"/>
                    <a:ea typeface="Arial" charset="0"/>
                    <a:cs typeface="Arial" charset="0"/>
                  </a:defRPr>
                </a:lvl2pPr>
                <a:lvl3pPr marL="1143000" indent="-228600">
                  <a:spcBef>
                    <a:spcPct val="20000"/>
                  </a:spcBef>
                  <a:buClr>
                    <a:srgbClr val="040F76"/>
                  </a:buClr>
                  <a:buSzPct val="75000"/>
                  <a:buFont typeface="Wingdings" charset="2"/>
                  <a:buChar char="q"/>
                  <a:defRPr sz="2400">
                    <a:solidFill>
                      <a:schemeClr val="tx1"/>
                    </a:solidFill>
                    <a:latin typeface="Arial" charset="0"/>
                    <a:ea typeface="Arial" charset="0"/>
                    <a:cs typeface="Arial" charset="0"/>
                  </a:defRPr>
                </a:lvl3pPr>
                <a:lvl4pPr marL="1600200" indent="-228600">
                  <a:spcBef>
                    <a:spcPct val="20000"/>
                  </a:spcBef>
                  <a:buClr>
                    <a:srgbClr val="040F76"/>
                  </a:buClr>
                  <a:buSzPct val="70000"/>
                  <a:buFont typeface="Wingdings" charset="2"/>
                  <a:buChar char="q"/>
                  <a:defRPr sz="2000">
                    <a:solidFill>
                      <a:schemeClr val="tx1"/>
                    </a:solidFill>
                    <a:latin typeface="Arial" charset="0"/>
                    <a:ea typeface="Arial" charset="0"/>
                    <a:cs typeface="Arial" charset="0"/>
                  </a:defRPr>
                </a:lvl4pPr>
                <a:lvl5pPr marL="2057400" indent="-228600">
                  <a:spcBef>
                    <a:spcPct val="20000"/>
                  </a:spcBef>
                  <a:buClr>
                    <a:srgbClr val="040F76"/>
                  </a:buClr>
                  <a:buSzPct val="75000"/>
                  <a:buFont typeface="Wingdings" charset="2"/>
                  <a:buChar char="n"/>
                  <a:defRPr sz="2000">
                    <a:solidFill>
                      <a:schemeClr val="tx1"/>
                    </a:solidFill>
                    <a:latin typeface="Arial" charset="0"/>
                    <a:ea typeface="Arial" charset="0"/>
                    <a:cs typeface="Arial" charset="0"/>
                  </a:defRPr>
                </a:lvl5pPr>
                <a:lvl6pPr marL="2514600" indent="-228600" eaLnBrk="0" fontAlgn="base" hangingPunct="0">
                  <a:spcBef>
                    <a:spcPct val="20000"/>
                  </a:spcBef>
                  <a:spcAft>
                    <a:spcPct val="0"/>
                  </a:spcAft>
                  <a:buClr>
                    <a:srgbClr val="040F76"/>
                  </a:buClr>
                  <a:buSzPct val="75000"/>
                  <a:buFont typeface="Wingdings" charset="2"/>
                  <a:buChar char="n"/>
                  <a:defRPr sz="2000">
                    <a:solidFill>
                      <a:schemeClr val="tx1"/>
                    </a:solidFill>
                    <a:latin typeface="Arial" charset="0"/>
                    <a:ea typeface="Arial" charset="0"/>
                    <a:cs typeface="Arial" charset="0"/>
                  </a:defRPr>
                </a:lvl6pPr>
                <a:lvl7pPr marL="2971800" indent="-228600" eaLnBrk="0" fontAlgn="base" hangingPunct="0">
                  <a:spcBef>
                    <a:spcPct val="20000"/>
                  </a:spcBef>
                  <a:spcAft>
                    <a:spcPct val="0"/>
                  </a:spcAft>
                  <a:buClr>
                    <a:srgbClr val="040F76"/>
                  </a:buClr>
                  <a:buSzPct val="75000"/>
                  <a:buFont typeface="Wingdings" charset="2"/>
                  <a:buChar char="n"/>
                  <a:defRPr sz="2000">
                    <a:solidFill>
                      <a:schemeClr val="tx1"/>
                    </a:solidFill>
                    <a:latin typeface="Arial" charset="0"/>
                    <a:ea typeface="Arial" charset="0"/>
                    <a:cs typeface="Arial" charset="0"/>
                  </a:defRPr>
                </a:lvl7pPr>
                <a:lvl8pPr marL="3429000" indent="-228600" eaLnBrk="0" fontAlgn="base" hangingPunct="0">
                  <a:spcBef>
                    <a:spcPct val="20000"/>
                  </a:spcBef>
                  <a:spcAft>
                    <a:spcPct val="0"/>
                  </a:spcAft>
                  <a:buClr>
                    <a:srgbClr val="040F76"/>
                  </a:buClr>
                  <a:buSzPct val="75000"/>
                  <a:buFont typeface="Wingdings" charset="2"/>
                  <a:buChar char="n"/>
                  <a:defRPr sz="2000">
                    <a:solidFill>
                      <a:schemeClr val="tx1"/>
                    </a:solidFill>
                    <a:latin typeface="Arial" charset="0"/>
                    <a:ea typeface="Arial" charset="0"/>
                    <a:cs typeface="Arial" charset="0"/>
                  </a:defRPr>
                </a:lvl8pPr>
                <a:lvl9pPr marL="3886200" indent="-228600" eaLnBrk="0" fontAlgn="base" hangingPunct="0">
                  <a:spcBef>
                    <a:spcPct val="20000"/>
                  </a:spcBef>
                  <a:spcAft>
                    <a:spcPct val="0"/>
                  </a:spcAft>
                  <a:buClr>
                    <a:srgbClr val="040F76"/>
                  </a:buClr>
                  <a:buSzPct val="75000"/>
                  <a:buFont typeface="Wingdings" charset="2"/>
                  <a:buChar char="n"/>
                  <a:defRPr sz="2000">
                    <a:solidFill>
                      <a:schemeClr val="tx1"/>
                    </a:solidFill>
                    <a:latin typeface="Arial" charset="0"/>
                    <a:ea typeface="Arial" charset="0"/>
                    <a:cs typeface="Arial" charset="0"/>
                  </a:defRPr>
                </a:lvl9pPr>
              </a:lstStyle>
              <a:p>
                <a:pPr algn="ctr" eaLnBrk="1" hangingPunct="1">
                  <a:spcBef>
                    <a:spcPct val="50000"/>
                  </a:spcBef>
                  <a:buClr>
                    <a:schemeClr val="bg1"/>
                  </a:buClr>
                  <a:buSzTx/>
                  <a:buFont typeface="Wingdings" charset="2"/>
                  <a:buNone/>
                </a:pPr>
                <a:r>
                  <a:rPr lang="en-US" altLang="en-US" sz="1500">
                    <a:latin typeface="Times New Roman" charset="0"/>
                  </a:rPr>
                  <a:t>12</a:t>
                </a:r>
              </a:p>
            </p:txBody>
          </p:sp>
          <p:sp>
            <p:nvSpPr>
              <p:cNvPr id="25" name="Text Box 48">
                <a:extLst>
                  <a:ext uri="{FF2B5EF4-FFF2-40B4-BE49-F238E27FC236}">
                    <a16:creationId xmlns:a16="http://schemas.microsoft.com/office/drawing/2014/main" id="{F56E7365-8968-C97A-72A2-2EB0905E3461}"/>
                  </a:ext>
                </a:extLst>
              </p:cNvPr>
              <p:cNvSpPr txBox="1">
                <a:spLocks noChangeArrowheads="1"/>
              </p:cNvSpPr>
              <p:nvPr/>
            </p:nvSpPr>
            <p:spPr bwMode="auto">
              <a:xfrm>
                <a:off x="4561" y="3688"/>
                <a:ext cx="499" cy="2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040F76"/>
                  </a:buClr>
                  <a:buSzPct val="75000"/>
                  <a:buFont typeface="Wingdings" charset="2"/>
                  <a:buChar char="n"/>
                  <a:defRPr sz="3200">
                    <a:solidFill>
                      <a:schemeClr val="tx1"/>
                    </a:solidFill>
                    <a:latin typeface="Arial" charset="0"/>
                    <a:ea typeface="ＭＳ Ｐゴシック" charset="-128"/>
                    <a:cs typeface="Arial" charset="0"/>
                  </a:defRPr>
                </a:lvl1pPr>
                <a:lvl2pPr marL="742950" indent="-285750">
                  <a:spcBef>
                    <a:spcPct val="20000"/>
                  </a:spcBef>
                  <a:buClr>
                    <a:srgbClr val="040F76"/>
                  </a:buClr>
                  <a:buSzPct val="70000"/>
                  <a:buFont typeface="Wingdings" charset="2"/>
                  <a:buChar char="q"/>
                  <a:defRPr sz="2800">
                    <a:solidFill>
                      <a:schemeClr val="tx1"/>
                    </a:solidFill>
                    <a:latin typeface="Arial" charset="0"/>
                    <a:ea typeface="Arial" charset="0"/>
                    <a:cs typeface="Arial" charset="0"/>
                  </a:defRPr>
                </a:lvl2pPr>
                <a:lvl3pPr marL="1143000" indent="-228600">
                  <a:spcBef>
                    <a:spcPct val="20000"/>
                  </a:spcBef>
                  <a:buClr>
                    <a:srgbClr val="040F76"/>
                  </a:buClr>
                  <a:buSzPct val="75000"/>
                  <a:buFont typeface="Wingdings" charset="2"/>
                  <a:buChar char="q"/>
                  <a:defRPr sz="2400">
                    <a:solidFill>
                      <a:schemeClr val="tx1"/>
                    </a:solidFill>
                    <a:latin typeface="Arial" charset="0"/>
                    <a:ea typeface="Arial" charset="0"/>
                    <a:cs typeface="Arial" charset="0"/>
                  </a:defRPr>
                </a:lvl3pPr>
                <a:lvl4pPr marL="1600200" indent="-228600">
                  <a:spcBef>
                    <a:spcPct val="20000"/>
                  </a:spcBef>
                  <a:buClr>
                    <a:srgbClr val="040F76"/>
                  </a:buClr>
                  <a:buSzPct val="70000"/>
                  <a:buFont typeface="Wingdings" charset="2"/>
                  <a:buChar char="q"/>
                  <a:defRPr sz="2000">
                    <a:solidFill>
                      <a:schemeClr val="tx1"/>
                    </a:solidFill>
                    <a:latin typeface="Arial" charset="0"/>
                    <a:ea typeface="Arial" charset="0"/>
                    <a:cs typeface="Arial" charset="0"/>
                  </a:defRPr>
                </a:lvl4pPr>
                <a:lvl5pPr marL="2057400" indent="-228600">
                  <a:spcBef>
                    <a:spcPct val="20000"/>
                  </a:spcBef>
                  <a:buClr>
                    <a:srgbClr val="040F76"/>
                  </a:buClr>
                  <a:buSzPct val="75000"/>
                  <a:buFont typeface="Wingdings" charset="2"/>
                  <a:buChar char="n"/>
                  <a:defRPr sz="2000">
                    <a:solidFill>
                      <a:schemeClr val="tx1"/>
                    </a:solidFill>
                    <a:latin typeface="Arial" charset="0"/>
                    <a:ea typeface="Arial" charset="0"/>
                    <a:cs typeface="Arial" charset="0"/>
                  </a:defRPr>
                </a:lvl5pPr>
                <a:lvl6pPr marL="2514600" indent="-228600" eaLnBrk="0" fontAlgn="base" hangingPunct="0">
                  <a:spcBef>
                    <a:spcPct val="20000"/>
                  </a:spcBef>
                  <a:spcAft>
                    <a:spcPct val="0"/>
                  </a:spcAft>
                  <a:buClr>
                    <a:srgbClr val="040F76"/>
                  </a:buClr>
                  <a:buSzPct val="75000"/>
                  <a:buFont typeface="Wingdings" charset="2"/>
                  <a:buChar char="n"/>
                  <a:defRPr sz="2000">
                    <a:solidFill>
                      <a:schemeClr val="tx1"/>
                    </a:solidFill>
                    <a:latin typeface="Arial" charset="0"/>
                    <a:ea typeface="Arial" charset="0"/>
                    <a:cs typeface="Arial" charset="0"/>
                  </a:defRPr>
                </a:lvl6pPr>
                <a:lvl7pPr marL="2971800" indent="-228600" eaLnBrk="0" fontAlgn="base" hangingPunct="0">
                  <a:spcBef>
                    <a:spcPct val="20000"/>
                  </a:spcBef>
                  <a:spcAft>
                    <a:spcPct val="0"/>
                  </a:spcAft>
                  <a:buClr>
                    <a:srgbClr val="040F76"/>
                  </a:buClr>
                  <a:buSzPct val="75000"/>
                  <a:buFont typeface="Wingdings" charset="2"/>
                  <a:buChar char="n"/>
                  <a:defRPr sz="2000">
                    <a:solidFill>
                      <a:schemeClr val="tx1"/>
                    </a:solidFill>
                    <a:latin typeface="Arial" charset="0"/>
                    <a:ea typeface="Arial" charset="0"/>
                    <a:cs typeface="Arial" charset="0"/>
                  </a:defRPr>
                </a:lvl7pPr>
                <a:lvl8pPr marL="3429000" indent="-228600" eaLnBrk="0" fontAlgn="base" hangingPunct="0">
                  <a:spcBef>
                    <a:spcPct val="20000"/>
                  </a:spcBef>
                  <a:spcAft>
                    <a:spcPct val="0"/>
                  </a:spcAft>
                  <a:buClr>
                    <a:srgbClr val="040F76"/>
                  </a:buClr>
                  <a:buSzPct val="75000"/>
                  <a:buFont typeface="Wingdings" charset="2"/>
                  <a:buChar char="n"/>
                  <a:defRPr sz="2000">
                    <a:solidFill>
                      <a:schemeClr val="tx1"/>
                    </a:solidFill>
                    <a:latin typeface="Arial" charset="0"/>
                    <a:ea typeface="Arial" charset="0"/>
                    <a:cs typeface="Arial" charset="0"/>
                  </a:defRPr>
                </a:lvl8pPr>
                <a:lvl9pPr marL="3886200" indent="-228600" eaLnBrk="0" fontAlgn="base" hangingPunct="0">
                  <a:spcBef>
                    <a:spcPct val="20000"/>
                  </a:spcBef>
                  <a:spcAft>
                    <a:spcPct val="0"/>
                  </a:spcAft>
                  <a:buClr>
                    <a:srgbClr val="040F76"/>
                  </a:buClr>
                  <a:buSzPct val="75000"/>
                  <a:buFont typeface="Wingdings" charset="2"/>
                  <a:buChar char="n"/>
                  <a:defRPr sz="2000">
                    <a:solidFill>
                      <a:schemeClr val="tx1"/>
                    </a:solidFill>
                    <a:latin typeface="Arial" charset="0"/>
                    <a:ea typeface="Arial" charset="0"/>
                    <a:cs typeface="Arial" charset="0"/>
                  </a:defRPr>
                </a:lvl9pPr>
              </a:lstStyle>
              <a:p>
                <a:pPr algn="ctr" eaLnBrk="1" hangingPunct="1">
                  <a:spcBef>
                    <a:spcPct val="50000"/>
                  </a:spcBef>
                  <a:buClr>
                    <a:schemeClr val="bg1"/>
                  </a:buClr>
                  <a:buSzTx/>
                  <a:buFont typeface="Wingdings" charset="2"/>
                  <a:buNone/>
                </a:pPr>
                <a:r>
                  <a:rPr lang="en-US" altLang="en-US" sz="1500">
                    <a:latin typeface="Times New Roman" charset="0"/>
                  </a:rPr>
                  <a:t>16</a:t>
                </a:r>
              </a:p>
            </p:txBody>
          </p:sp>
          <p:grpSp>
            <p:nvGrpSpPr>
              <p:cNvPr id="26" name="Group 49">
                <a:extLst>
                  <a:ext uri="{FF2B5EF4-FFF2-40B4-BE49-F238E27FC236}">
                    <a16:creationId xmlns:a16="http://schemas.microsoft.com/office/drawing/2014/main" id="{5B2BCF8C-047F-731C-CD10-B1699990A8B1}"/>
                  </a:ext>
                </a:extLst>
              </p:cNvPr>
              <p:cNvGrpSpPr>
                <a:grpSpLocks/>
              </p:cNvGrpSpPr>
              <p:nvPr/>
            </p:nvGrpSpPr>
            <p:grpSpPr bwMode="auto">
              <a:xfrm>
                <a:off x="528" y="1183"/>
                <a:ext cx="740" cy="2634"/>
                <a:chOff x="528" y="1183"/>
                <a:chExt cx="740" cy="2634"/>
              </a:xfrm>
            </p:grpSpPr>
            <p:sp>
              <p:nvSpPr>
                <p:cNvPr id="27" name="Text Box 50">
                  <a:extLst>
                    <a:ext uri="{FF2B5EF4-FFF2-40B4-BE49-F238E27FC236}">
                      <a16:creationId xmlns:a16="http://schemas.microsoft.com/office/drawing/2014/main" id="{ECF92A20-57CF-F7B6-44CD-C535D24A3F4F}"/>
                    </a:ext>
                  </a:extLst>
                </p:cNvPr>
                <p:cNvSpPr txBox="1">
                  <a:spLocks noChangeArrowheads="1"/>
                </p:cNvSpPr>
                <p:nvPr/>
              </p:nvSpPr>
              <p:spPr bwMode="auto">
                <a:xfrm>
                  <a:off x="570" y="1183"/>
                  <a:ext cx="698" cy="2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040F76"/>
                    </a:buClr>
                    <a:buSzPct val="75000"/>
                    <a:buFont typeface="Wingdings" charset="2"/>
                    <a:buChar char="n"/>
                    <a:defRPr sz="3200">
                      <a:solidFill>
                        <a:schemeClr val="tx1"/>
                      </a:solidFill>
                      <a:latin typeface="Arial" charset="0"/>
                      <a:ea typeface="ＭＳ Ｐゴシック" charset="-128"/>
                      <a:cs typeface="Arial" charset="0"/>
                    </a:defRPr>
                  </a:lvl1pPr>
                  <a:lvl2pPr marL="742950" indent="-285750">
                    <a:spcBef>
                      <a:spcPct val="20000"/>
                    </a:spcBef>
                    <a:buClr>
                      <a:srgbClr val="040F76"/>
                    </a:buClr>
                    <a:buSzPct val="70000"/>
                    <a:buFont typeface="Wingdings" charset="2"/>
                    <a:buChar char="q"/>
                    <a:defRPr sz="2800">
                      <a:solidFill>
                        <a:schemeClr val="tx1"/>
                      </a:solidFill>
                      <a:latin typeface="Arial" charset="0"/>
                      <a:ea typeface="Arial" charset="0"/>
                      <a:cs typeface="Arial" charset="0"/>
                    </a:defRPr>
                  </a:lvl2pPr>
                  <a:lvl3pPr marL="1143000" indent="-228600">
                    <a:spcBef>
                      <a:spcPct val="20000"/>
                    </a:spcBef>
                    <a:buClr>
                      <a:srgbClr val="040F76"/>
                    </a:buClr>
                    <a:buSzPct val="75000"/>
                    <a:buFont typeface="Wingdings" charset="2"/>
                    <a:buChar char="q"/>
                    <a:defRPr sz="2400">
                      <a:solidFill>
                        <a:schemeClr val="tx1"/>
                      </a:solidFill>
                      <a:latin typeface="Arial" charset="0"/>
                      <a:ea typeface="Arial" charset="0"/>
                      <a:cs typeface="Arial" charset="0"/>
                    </a:defRPr>
                  </a:lvl3pPr>
                  <a:lvl4pPr marL="1600200" indent="-228600">
                    <a:spcBef>
                      <a:spcPct val="20000"/>
                    </a:spcBef>
                    <a:buClr>
                      <a:srgbClr val="040F76"/>
                    </a:buClr>
                    <a:buSzPct val="70000"/>
                    <a:buFont typeface="Wingdings" charset="2"/>
                    <a:buChar char="q"/>
                    <a:defRPr sz="2000">
                      <a:solidFill>
                        <a:schemeClr val="tx1"/>
                      </a:solidFill>
                      <a:latin typeface="Arial" charset="0"/>
                      <a:ea typeface="Arial" charset="0"/>
                      <a:cs typeface="Arial" charset="0"/>
                    </a:defRPr>
                  </a:lvl4pPr>
                  <a:lvl5pPr marL="2057400" indent="-228600">
                    <a:spcBef>
                      <a:spcPct val="20000"/>
                    </a:spcBef>
                    <a:buClr>
                      <a:srgbClr val="040F76"/>
                    </a:buClr>
                    <a:buSzPct val="75000"/>
                    <a:buFont typeface="Wingdings" charset="2"/>
                    <a:buChar char="n"/>
                    <a:defRPr sz="2000">
                      <a:solidFill>
                        <a:schemeClr val="tx1"/>
                      </a:solidFill>
                      <a:latin typeface="Arial" charset="0"/>
                      <a:ea typeface="Arial" charset="0"/>
                      <a:cs typeface="Arial" charset="0"/>
                    </a:defRPr>
                  </a:lvl5pPr>
                  <a:lvl6pPr marL="2514600" indent="-228600" eaLnBrk="0" fontAlgn="base" hangingPunct="0">
                    <a:spcBef>
                      <a:spcPct val="20000"/>
                    </a:spcBef>
                    <a:spcAft>
                      <a:spcPct val="0"/>
                    </a:spcAft>
                    <a:buClr>
                      <a:srgbClr val="040F76"/>
                    </a:buClr>
                    <a:buSzPct val="75000"/>
                    <a:buFont typeface="Wingdings" charset="2"/>
                    <a:buChar char="n"/>
                    <a:defRPr sz="2000">
                      <a:solidFill>
                        <a:schemeClr val="tx1"/>
                      </a:solidFill>
                      <a:latin typeface="Arial" charset="0"/>
                      <a:ea typeface="Arial" charset="0"/>
                      <a:cs typeface="Arial" charset="0"/>
                    </a:defRPr>
                  </a:lvl6pPr>
                  <a:lvl7pPr marL="2971800" indent="-228600" eaLnBrk="0" fontAlgn="base" hangingPunct="0">
                    <a:spcBef>
                      <a:spcPct val="20000"/>
                    </a:spcBef>
                    <a:spcAft>
                      <a:spcPct val="0"/>
                    </a:spcAft>
                    <a:buClr>
                      <a:srgbClr val="040F76"/>
                    </a:buClr>
                    <a:buSzPct val="75000"/>
                    <a:buFont typeface="Wingdings" charset="2"/>
                    <a:buChar char="n"/>
                    <a:defRPr sz="2000">
                      <a:solidFill>
                        <a:schemeClr val="tx1"/>
                      </a:solidFill>
                      <a:latin typeface="Arial" charset="0"/>
                      <a:ea typeface="Arial" charset="0"/>
                      <a:cs typeface="Arial" charset="0"/>
                    </a:defRPr>
                  </a:lvl7pPr>
                  <a:lvl8pPr marL="3429000" indent="-228600" eaLnBrk="0" fontAlgn="base" hangingPunct="0">
                    <a:spcBef>
                      <a:spcPct val="20000"/>
                    </a:spcBef>
                    <a:spcAft>
                      <a:spcPct val="0"/>
                    </a:spcAft>
                    <a:buClr>
                      <a:srgbClr val="040F76"/>
                    </a:buClr>
                    <a:buSzPct val="75000"/>
                    <a:buFont typeface="Wingdings" charset="2"/>
                    <a:buChar char="n"/>
                    <a:defRPr sz="2000">
                      <a:solidFill>
                        <a:schemeClr val="tx1"/>
                      </a:solidFill>
                      <a:latin typeface="Arial" charset="0"/>
                      <a:ea typeface="Arial" charset="0"/>
                      <a:cs typeface="Arial" charset="0"/>
                    </a:defRPr>
                  </a:lvl8pPr>
                  <a:lvl9pPr marL="3886200" indent="-228600" eaLnBrk="0" fontAlgn="base" hangingPunct="0">
                    <a:spcBef>
                      <a:spcPct val="20000"/>
                    </a:spcBef>
                    <a:spcAft>
                      <a:spcPct val="0"/>
                    </a:spcAft>
                    <a:buClr>
                      <a:srgbClr val="040F76"/>
                    </a:buClr>
                    <a:buSzPct val="75000"/>
                    <a:buFont typeface="Wingdings" charset="2"/>
                    <a:buChar char="n"/>
                    <a:defRPr sz="2000">
                      <a:solidFill>
                        <a:schemeClr val="tx1"/>
                      </a:solidFill>
                      <a:latin typeface="Arial" charset="0"/>
                      <a:ea typeface="Arial" charset="0"/>
                      <a:cs typeface="Arial" charset="0"/>
                    </a:defRPr>
                  </a:lvl9pPr>
                </a:lstStyle>
                <a:p>
                  <a:pPr algn="r" eaLnBrk="1" hangingPunct="1">
                    <a:spcBef>
                      <a:spcPct val="50000"/>
                    </a:spcBef>
                    <a:buClr>
                      <a:schemeClr val="bg1"/>
                    </a:buClr>
                    <a:buSzTx/>
                    <a:buFont typeface="Wingdings" charset="2"/>
                    <a:buNone/>
                  </a:pPr>
                  <a:r>
                    <a:rPr lang="en-US" altLang="en-US" sz="1350">
                      <a:latin typeface="Times New Roman" charset="0"/>
                    </a:rPr>
                    <a:t>0.005</a:t>
                  </a:r>
                </a:p>
              </p:txBody>
            </p:sp>
            <p:sp>
              <p:nvSpPr>
                <p:cNvPr id="28" name="Text Box 51">
                  <a:extLst>
                    <a:ext uri="{FF2B5EF4-FFF2-40B4-BE49-F238E27FC236}">
                      <a16:creationId xmlns:a16="http://schemas.microsoft.com/office/drawing/2014/main" id="{98A69135-18D0-342F-1225-F14ECE4BB5B4}"/>
                    </a:ext>
                  </a:extLst>
                </p:cNvPr>
                <p:cNvSpPr txBox="1">
                  <a:spLocks noChangeArrowheads="1"/>
                </p:cNvSpPr>
                <p:nvPr/>
              </p:nvSpPr>
              <p:spPr bwMode="auto">
                <a:xfrm>
                  <a:off x="564" y="1519"/>
                  <a:ext cx="698" cy="2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040F76"/>
                    </a:buClr>
                    <a:buSzPct val="75000"/>
                    <a:buFont typeface="Wingdings" charset="2"/>
                    <a:buChar char="n"/>
                    <a:defRPr sz="3200">
                      <a:solidFill>
                        <a:schemeClr val="tx1"/>
                      </a:solidFill>
                      <a:latin typeface="Arial" charset="0"/>
                      <a:ea typeface="ＭＳ Ｐゴシック" charset="-128"/>
                      <a:cs typeface="Arial" charset="0"/>
                    </a:defRPr>
                  </a:lvl1pPr>
                  <a:lvl2pPr marL="742950" indent="-285750">
                    <a:spcBef>
                      <a:spcPct val="20000"/>
                    </a:spcBef>
                    <a:buClr>
                      <a:srgbClr val="040F76"/>
                    </a:buClr>
                    <a:buSzPct val="70000"/>
                    <a:buFont typeface="Wingdings" charset="2"/>
                    <a:buChar char="q"/>
                    <a:defRPr sz="2800">
                      <a:solidFill>
                        <a:schemeClr val="tx1"/>
                      </a:solidFill>
                      <a:latin typeface="Arial" charset="0"/>
                      <a:ea typeface="Arial" charset="0"/>
                      <a:cs typeface="Arial" charset="0"/>
                    </a:defRPr>
                  </a:lvl2pPr>
                  <a:lvl3pPr marL="1143000" indent="-228600">
                    <a:spcBef>
                      <a:spcPct val="20000"/>
                    </a:spcBef>
                    <a:buClr>
                      <a:srgbClr val="040F76"/>
                    </a:buClr>
                    <a:buSzPct val="75000"/>
                    <a:buFont typeface="Wingdings" charset="2"/>
                    <a:buChar char="q"/>
                    <a:defRPr sz="2400">
                      <a:solidFill>
                        <a:schemeClr val="tx1"/>
                      </a:solidFill>
                      <a:latin typeface="Arial" charset="0"/>
                      <a:ea typeface="Arial" charset="0"/>
                      <a:cs typeface="Arial" charset="0"/>
                    </a:defRPr>
                  </a:lvl3pPr>
                  <a:lvl4pPr marL="1600200" indent="-228600">
                    <a:spcBef>
                      <a:spcPct val="20000"/>
                    </a:spcBef>
                    <a:buClr>
                      <a:srgbClr val="040F76"/>
                    </a:buClr>
                    <a:buSzPct val="70000"/>
                    <a:buFont typeface="Wingdings" charset="2"/>
                    <a:buChar char="q"/>
                    <a:defRPr sz="2000">
                      <a:solidFill>
                        <a:schemeClr val="tx1"/>
                      </a:solidFill>
                      <a:latin typeface="Arial" charset="0"/>
                      <a:ea typeface="Arial" charset="0"/>
                      <a:cs typeface="Arial" charset="0"/>
                    </a:defRPr>
                  </a:lvl4pPr>
                  <a:lvl5pPr marL="2057400" indent="-228600">
                    <a:spcBef>
                      <a:spcPct val="20000"/>
                    </a:spcBef>
                    <a:buClr>
                      <a:srgbClr val="040F76"/>
                    </a:buClr>
                    <a:buSzPct val="75000"/>
                    <a:buFont typeface="Wingdings" charset="2"/>
                    <a:buChar char="n"/>
                    <a:defRPr sz="2000">
                      <a:solidFill>
                        <a:schemeClr val="tx1"/>
                      </a:solidFill>
                      <a:latin typeface="Arial" charset="0"/>
                      <a:ea typeface="Arial" charset="0"/>
                      <a:cs typeface="Arial" charset="0"/>
                    </a:defRPr>
                  </a:lvl5pPr>
                  <a:lvl6pPr marL="2514600" indent="-228600" eaLnBrk="0" fontAlgn="base" hangingPunct="0">
                    <a:spcBef>
                      <a:spcPct val="20000"/>
                    </a:spcBef>
                    <a:spcAft>
                      <a:spcPct val="0"/>
                    </a:spcAft>
                    <a:buClr>
                      <a:srgbClr val="040F76"/>
                    </a:buClr>
                    <a:buSzPct val="75000"/>
                    <a:buFont typeface="Wingdings" charset="2"/>
                    <a:buChar char="n"/>
                    <a:defRPr sz="2000">
                      <a:solidFill>
                        <a:schemeClr val="tx1"/>
                      </a:solidFill>
                      <a:latin typeface="Arial" charset="0"/>
                      <a:ea typeface="Arial" charset="0"/>
                      <a:cs typeface="Arial" charset="0"/>
                    </a:defRPr>
                  </a:lvl6pPr>
                  <a:lvl7pPr marL="2971800" indent="-228600" eaLnBrk="0" fontAlgn="base" hangingPunct="0">
                    <a:spcBef>
                      <a:spcPct val="20000"/>
                    </a:spcBef>
                    <a:spcAft>
                      <a:spcPct val="0"/>
                    </a:spcAft>
                    <a:buClr>
                      <a:srgbClr val="040F76"/>
                    </a:buClr>
                    <a:buSzPct val="75000"/>
                    <a:buFont typeface="Wingdings" charset="2"/>
                    <a:buChar char="n"/>
                    <a:defRPr sz="2000">
                      <a:solidFill>
                        <a:schemeClr val="tx1"/>
                      </a:solidFill>
                      <a:latin typeface="Arial" charset="0"/>
                      <a:ea typeface="Arial" charset="0"/>
                      <a:cs typeface="Arial" charset="0"/>
                    </a:defRPr>
                  </a:lvl7pPr>
                  <a:lvl8pPr marL="3429000" indent="-228600" eaLnBrk="0" fontAlgn="base" hangingPunct="0">
                    <a:spcBef>
                      <a:spcPct val="20000"/>
                    </a:spcBef>
                    <a:spcAft>
                      <a:spcPct val="0"/>
                    </a:spcAft>
                    <a:buClr>
                      <a:srgbClr val="040F76"/>
                    </a:buClr>
                    <a:buSzPct val="75000"/>
                    <a:buFont typeface="Wingdings" charset="2"/>
                    <a:buChar char="n"/>
                    <a:defRPr sz="2000">
                      <a:solidFill>
                        <a:schemeClr val="tx1"/>
                      </a:solidFill>
                      <a:latin typeface="Arial" charset="0"/>
                      <a:ea typeface="Arial" charset="0"/>
                      <a:cs typeface="Arial" charset="0"/>
                    </a:defRPr>
                  </a:lvl8pPr>
                  <a:lvl9pPr marL="3886200" indent="-228600" eaLnBrk="0" fontAlgn="base" hangingPunct="0">
                    <a:spcBef>
                      <a:spcPct val="20000"/>
                    </a:spcBef>
                    <a:spcAft>
                      <a:spcPct val="0"/>
                    </a:spcAft>
                    <a:buClr>
                      <a:srgbClr val="040F76"/>
                    </a:buClr>
                    <a:buSzPct val="75000"/>
                    <a:buFont typeface="Wingdings" charset="2"/>
                    <a:buChar char="n"/>
                    <a:defRPr sz="2000">
                      <a:solidFill>
                        <a:schemeClr val="tx1"/>
                      </a:solidFill>
                      <a:latin typeface="Arial" charset="0"/>
                      <a:ea typeface="Arial" charset="0"/>
                      <a:cs typeface="Arial" charset="0"/>
                    </a:defRPr>
                  </a:lvl9pPr>
                </a:lstStyle>
                <a:p>
                  <a:pPr algn="r" eaLnBrk="1" hangingPunct="1">
                    <a:spcBef>
                      <a:spcPct val="50000"/>
                    </a:spcBef>
                    <a:buClr>
                      <a:schemeClr val="bg1"/>
                    </a:buClr>
                    <a:buSzTx/>
                    <a:buFont typeface="Wingdings" charset="2"/>
                    <a:buNone/>
                  </a:pPr>
                  <a:r>
                    <a:rPr lang="en-US" altLang="en-US" sz="1350" b="1">
                      <a:latin typeface="Times New Roman" charset="0"/>
                    </a:rPr>
                    <a:t>0</a:t>
                  </a:r>
                </a:p>
              </p:txBody>
            </p:sp>
            <p:sp>
              <p:nvSpPr>
                <p:cNvPr id="29" name="Text Box 52">
                  <a:extLst>
                    <a:ext uri="{FF2B5EF4-FFF2-40B4-BE49-F238E27FC236}">
                      <a16:creationId xmlns:a16="http://schemas.microsoft.com/office/drawing/2014/main" id="{B389D5FC-4536-307C-4EA4-736B1A51D8A5}"/>
                    </a:ext>
                  </a:extLst>
                </p:cNvPr>
                <p:cNvSpPr txBox="1">
                  <a:spLocks noChangeArrowheads="1"/>
                </p:cNvSpPr>
                <p:nvPr/>
              </p:nvSpPr>
              <p:spPr bwMode="auto">
                <a:xfrm>
                  <a:off x="558" y="1855"/>
                  <a:ext cx="698" cy="2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040F76"/>
                    </a:buClr>
                    <a:buSzPct val="75000"/>
                    <a:buFont typeface="Wingdings" charset="2"/>
                    <a:buChar char="n"/>
                    <a:defRPr sz="3200">
                      <a:solidFill>
                        <a:schemeClr val="tx1"/>
                      </a:solidFill>
                      <a:latin typeface="Arial" charset="0"/>
                      <a:ea typeface="ＭＳ Ｐゴシック" charset="-128"/>
                      <a:cs typeface="Arial" charset="0"/>
                    </a:defRPr>
                  </a:lvl1pPr>
                  <a:lvl2pPr marL="742950" indent="-285750">
                    <a:spcBef>
                      <a:spcPct val="20000"/>
                    </a:spcBef>
                    <a:buClr>
                      <a:srgbClr val="040F76"/>
                    </a:buClr>
                    <a:buSzPct val="70000"/>
                    <a:buFont typeface="Wingdings" charset="2"/>
                    <a:buChar char="q"/>
                    <a:defRPr sz="2800">
                      <a:solidFill>
                        <a:schemeClr val="tx1"/>
                      </a:solidFill>
                      <a:latin typeface="Arial" charset="0"/>
                      <a:ea typeface="Arial" charset="0"/>
                      <a:cs typeface="Arial" charset="0"/>
                    </a:defRPr>
                  </a:lvl2pPr>
                  <a:lvl3pPr marL="1143000" indent="-228600">
                    <a:spcBef>
                      <a:spcPct val="20000"/>
                    </a:spcBef>
                    <a:buClr>
                      <a:srgbClr val="040F76"/>
                    </a:buClr>
                    <a:buSzPct val="75000"/>
                    <a:buFont typeface="Wingdings" charset="2"/>
                    <a:buChar char="q"/>
                    <a:defRPr sz="2400">
                      <a:solidFill>
                        <a:schemeClr val="tx1"/>
                      </a:solidFill>
                      <a:latin typeface="Arial" charset="0"/>
                      <a:ea typeface="Arial" charset="0"/>
                      <a:cs typeface="Arial" charset="0"/>
                    </a:defRPr>
                  </a:lvl3pPr>
                  <a:lvl4pPr marL="1600200" indent="-228600">
                    <a:spcBef>
                      <a:spcPct val="20000"/>
                    </a:spcBef>
                    <a:buClr>
                      <a:srgbClr val="040F76"/>
                    </a:buClr>
                    <a:buSzPct val="70000"/>
                    <a:buFont typeface="Wingdings" charset="2"/>
                    <a:buChar char="q"/>
                    <a:defRPr sz="2000">
                      <a:solidFill>
                        <a:schemeClr val="tx1"/>
                      </a:solidFill>
                      <a:latin typeface="Arial" charset="0"/>
                      <a:ea typeface="Arial" charset="0"/>
                      <a:cs typeface="Arial" charset="0"/>
                    </a:defRPr>
                  </a:lvl4pPr>
                  <a:lvl5pPr marL="2057400" indent="-228600">
                    <a:spcBef>
                      <a:spcPct val="20000"/>
                    </a:spcBef>
                    <a:buClr>
                      <a:srgbClr val="040F76"/>
                    </a:buClr>
                    <a:buSzPct val="75000"/>
                    <a:buFont typeface="Wingdings" charset="2"/>
                    <a:buChar char="n"/>
                    <a:defRPr sz="2000">
                      <a:solidFill>
                        <a:schemeClr val="tx1"/>
                      </a:solidFill>
                      <a:latin typeface="Arial" charset="0"/>
                      <a:ea typeface="Arial" charset="0"/>
                      <a:cs typeface="Arial" charset="0"/>
                    </a:defRPr>
                  </a:lvl5pPr>
                  <a:lvl6pPr marL="2514600" indent="-228600" eaLnBrk="0" fontAlgn="base" hangingPunct="0">
                    <a:spcBef>
                      <a:spcPct val="20000"/>
                    </a:spcBef>
                    <a:spcAft>
                      <a:spcPct val="0"/>
                    </a:spcAft>
                    <a:buClr>
                      <a:srgbClr val="040F76"/>
                    </a:buClr>
                    <a:buSzPct val="75000"/>
                    <a:buFont typeface="Wingdings" charset="2"/>
                    <a:buChar char="n"/>
                    <a:defRPr sz="2000">
                      <a:solidFill>
                        <a:schemeClr val="tx1"/>
                      </a:solidFill>
                      <a:latin typeface="Arial" charset="0"/>
                      <a:ea typeface="Arial" charset="0"/>
                      <a:cs typeface="Arial" charset="0"/>
                    </a:defRPr>
                  </a:lvl6pPr>
                  <a:lvl7pPr marL="2971800" indent="-228600" eaLnBrk="0" fontAlgn="base" hangingPunct="0">
                    <a:spcBef>
                      <a:spcPct val="20000"/>
                    </a:spcBef>
                    <a:spcAft>
                      <a:spcPct val="0"/>
                    </a:spcAft>
                    <a:buClr>
                      <a:srgbClr val="040F76"/>
                    </a:buClr>
                    <a:buSzPct val="75000"/>
                    <a:buFont typeface="Wingdings" charset="2"/>
                    <a:buChar char="n"/>
                    <a:defRPr sz="2000">
                      <a:solidFill>
                        <a:schemeClr val="tx1"/>
                      </a:solidFill>
                      <a:latin typeface="Arial" charset="0"/>
                      <a:ea typeface="Arial" charset="0"/>
                      <a:cs typeface="Arial" charset="0"/>
                    </a:defRPr>
                  </a:lvl7pPr>
                  <a:lvl8pPr marL="3429000" indent="-228600" eaLnBrk="0" fontAlgn="base" hangingPunct="0">
                    <a:spcBef>
                      <a:spcPct val="20000"/>
                    </a:spcBef>
                    <a:spcAft>
                      <a:spcPct val="0"/>
                    </a:spcAft>
                    <a:buClr>
                      <a:srgbClr val="040F76"/>
                    </a:buClr>
                    <a:buSzPct val="75000"/>
                    <a:buFont typeface="Wingdings" charset="2"/>
                    <a:buChar char="n"/>
                    <a:defRPr sz="2000">
                      <a:solidFill>
                        <a:schemeClr val="tx1"/>
                      </a:solidFill>
                      <a:latin typeface="Arial" charset="0"/>
                      <a:ea typeface="Arial" charset="0"/>
                      <a:cs typeface="Arial" charset="0"/>
                    </a:defRPr>
                  </a:lvl8pPr>
                  <a:lvl9pPr marL="3886200" indent="-228600" eaLnBrk="0" fontAlgn="base" hangingPunct="0">
                    <a:spcBef>
                      <a:spcPct val="20000"/>
                    </a:spcBef>
                    <a:spcAft>
                      <a:spcPct val="0"/>
                    </a:spcAft>
                    <a:buClr>
                      <a:srgbClr val="040F76"/>
                    </a:buClr>
                    <a:buSzPct val="75000"/>
                    <a:buFont typeface="Wingdings" charset="2"/>
                    <a:buChar char="n"/>
                    <a:defRPr sz="2000">
                      <a:solidFill>
                        <a:schemeClr val="tx1"/>
                      </a:solidFill>
                      <a:latin typeface="Arial" charset="0"/>
                      <a:ea typeface="Arial" charset="0"/>
                      <a:cs typeface="Arial" charset="0"/>
                    </a:defRPr>
                  </a:lvl9pPr>
                </a:lstStyle>
                <a:p>
                  <a:pPr algn="r" eaLnBrk="1" hangingPunct="1">
                    <a:spcBef>
                      <a:spcPct val="50000"/>
                    </a:spcBef>
                    <a:buClr>
                      <a:schemeClr val="bg1"/>
                    </a:buClr>
                    <a:buSzTx/>
                    <a:buFont typeface="Wingdings" charset="2"/>
                    <a:buNone/>
                  </a:pPr>
                  <a:r>
                    <a:rPr lang="en-US" altLang="en-US" sz="1350">
                      <a:latin typeface="Times New Roman" charset="0"/>
                    </a:rPr>
                    <a:t>-0.005</a:t>
                  </a:r>
                </a:p>
              </p:txBody>
            </p:sp>
            <p:sp>
              <p:nvSpPr>
                <p:cNvPr id="30" name="Text Box 53">
                  <a:extLst>
                    <a:ext uri="{FF2B5EF4-FFF2-40B4-BE49-F238E27FC236}">
                      <a16:creationId xmlns:a16="http://schemas.microsoft.com/office/drawing/2014/main" id="{4228CC49-B5F2-BC01-7DDC-CA17CE7B5DF7}"/>
                    </a:ext>
                  </a:extLst>
                </p:cNvPr>
                <p:cNvSpPr txBox="1">
                  <a:spLocks noChangeArrowheads="1"/>
                </p:cNvSpPr>
                <p:nvPr/>
              </p:nvSpPr>
              <p:spPr bwMode="auto">
                <a:xfrm>
                  <a:off x="552" y="2201"/>
                  <a:ext cx="698" cy="2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040F76"/>
                    </a:buClr>
                    <a:buSzPct val="75000"/>
                    <a:buFont typeface="Wingdings" charset="2"/>
                    <a:buChar char="n"/>
                    <a:defRPr sz="3200">
                      <a:solidFill>
                        <a:schemeClr val="tx1"/>
                      </a:solidFill>
                      <a:latin typeface="Arial" charset="0"/>
                      <a:ea typeface="ＭＳ Ｐゴシック" charset="-128"/>
                      <a:cs typeface="Arial" charset="0"/>
                    </a:defRPr>
                  </a:lvl1pPr>
                  <a:lvl2pPr marL="742950" indent="-285750">
                    <a:spcBef>
                      <a:spcPct val="20000"/>
                    </a:spcBef>
                    <a:buClr>
                      <a:srgbClr val="040F76"/>
                    </a:buClr>
                    <a:buSzPct val="70000"/>
                    <a:buFont typeface="Wingdings" charset="2"/>
                    <a:buChar char="q"/>
                    <a:defRPr sz="2800">
                      <a:solidFill>
                        <a:schemeClr val="tx1"/>
                      </a:solidFill>
                      <a:latin typeface="Arial" charset="0"/>
                      <a:ea typeface="Arial" charset="0"/>
                      <a:cs typeface="Arial" charset="0"/>
                    </a:defRPr>
                  </a:lvl2pPr>
                  <a:lvl3pPr marL="1143000" indent="-228600">
                    <a:spcBef>
                      <a:spcPct val="20000"/>
                    </a:spcBef>
                    <a:buClr>
                      <a:srgbClr val="040F76"/>
                    </a:buClr>
                    <a:buSzPct val="75000"/>
                    <a:buFont typeface="Wingdings" charset="2"/>
                    <a:buChar char="q"/>
                    <a:defRPr sz="2400">
                      <a:solidFill>
                        <a:schemeClr val="tx1"/>
                      </a:solidFill>
                      <a:latin typeface="Arial" charset="0"/>
                      <a:ea typeface="Arial" charset="0"/>
                      <a:cs typeface="Arial" charset="0"/>
                    </a:defRPr>
                  </a:lvl3pPr>
                  <a:lvl4pPr marL="1600200" indent="-228600">
                    <a:spcBef>
                      <a:spcPct val="20000"/>
                    </a:spcBef>
                    <a:buClr>
                      <a:srgbClr val="040F76"/>
                    </a:buClr>
                    <a:buSzPct val="70000"/>
                    <a:buFont typeface="Wingdings" charset="2"/>
                    <a:buChar char="q"/>
                    <a:defRPr sz="2000">
                      <a:solidFill>
                        <a:schemeClr val="tx1"/>
                      </a:solidFill>
                      <a:latin typeface="Arial" charset="0"/>
                      <a:ea typeface="Arial" charset="0"/>
                      <a:cs typeface="Arial" charset="0"/>
                    </a:defRPr>
                  </a:lvl4pPr>
                  <a:lvl5pPr marL="2057400" indent="-228600">
                    <a:spcBef>
                      <a:spcPct val="20000"/>
                    </a:spcBef>
                    <a:buClr>
                      <a:srgbClr val="040F76"/>
                    </a:buClr>
                    <a:buSzPct val="75000"/>
                    <a:buFont typeface="Wingdings" charset="2"/>
                    <a:buChar char="n"/>
                    <a:defRPr sz="2000">
                      <a:solidFill>
                        <a:schemeClr val="tx1"/>
                      </a:solidFill>
                      <a:latin typeface="Arial" charset="0"/>
                      <a:ea typeface="Arial" charset="0"/>
                      <a:cs typeface="Arial" charset="0"/>
                    </a:defRPr>
                  </a:lvl5pPr>
                  <a:lvl6pPr marL="2514600" indent="-228600" eaLnBrk="0" fontAlgn="base" hangingPunct="0">
                    <a:spcBef>
                      <a:spcPct val="20000"/>
                    </a:spcBef>
                    <a:spcAft>
                      <a:spcPct val="0"/>
                    </a:spcAft>
                    <a:buClr>
                      <a:srgbClr val="040F76"/>
                    </a:buClr>
                    <a:buSzPct val="75000"/>
                    <a:buFont typeface="Wingdings" charset="2"/>
                    <a:buChar char="n"/>
                    <a:defRPr sz="2000">
                      <a:solidFill>
                        <a:schemeClr val="tx1"/>
                      </a:solidFill>
                      <a:latin typeface="Arial" charset="0"/>
                      <a:ea typeface="Arial" charset="0"/>
                      <a:cs typeface="Arial" charset="0"/>
                    </a:defRPr>
                  </a:lvl6pPr>
                  <a:lvl7pPr marL="2971800" indent="-228600" eaLnBrk="0" fontAlgn="base" hangingPunct="0">
                    <a:spcBef>
                      <a:spcPct val="20000"/>
                    </a:spcBef>
                    <a:spcAft>
                      <a:spcPct val="0"/>
                    </a:spcAft>
                    <a:buClr>
                      <a:srgbClr val="040F76"/>
                    </a:buClr>
                    <a:buSzPct val="75000"/>
                    <a:buFont typeface="Wingdings" charset="2"/>
                    <a:buChar char="n"/>
                    <a:defRPr sz="2000">
                      <a:solidFill>
                        <a:schemeClr val="tx1"/>
                      </a:solidFill>
                      <a:latin typeface="Arial" charset="0"/>
                      <a:ea typeface="Arial" charset="0"/>
                      <a:cs typeface="Arial" charset="0"/>
                    </a:defRPr>
                  </a:lvl7pPr>
                  <a:lvl8pPr marL="3429000" indent="-228600" eaLnBrk="0" fontAlgn="base" hangingPunct="0">
                    <a:spcBef>
                      <a:spcPct val="20000"/>
                    </a:spcBef>
                    <a:spcAft>
                      <a:spcPct val="0"/>
                    </a:spcAft>
                    <a:buClr>
                      <a:srgbClr val="040F76"/>
                    </a:buClr>
                    <a:buSzPct val="75000"/>
                    <a:buFont typeface="Wingdings" charset="2"/>
                    <a:buChar char="n"/>
                    <a:defRPr sz="2000">
                      <a:solidFill>
                        <a:schemeClr val="tx1"/>
                      </a:solidFill>
                      <a:latin typeface="Arial" charset="0"/>
                      <a:ea typeface="Arial" charset="0"/>
                      <a:cs typeface="Arial" charset="0"/>
                    </a:defRPr>
                  </a:lvl8pPr>
                  <a:lvl9pPr marL="3886200" indent="-228600" eaLnBrk="0" fontAlgn="base" hangingPunct="0">
                    <a:spcBef>
                      <a:spcPct val="20000"/>
                    </a:spcBef>
                    <a:spcAft>
                      <a:spcPct val="0"/>
                    </a:spcAft>
                    <a:buClr>
                      <a:srgbClr val="040F76"/>
                    </a:buClr>
                    <a:buSzPct val="75000"/>
                    <a:buFont typeface="Wingdings" charset="2"/>
                    <a:buChar char="n"/>
                    <a:defRPr sz="2000">
                      <a:solidFill>
                        <a:schemeClr val="tx1"/>
                      </a:solidFill>
                      <a:latin typeface="Arial" charset="0"/>
                      <a:ea typeface="Arial" charset="0"/>
                      <a:cs typeface="Arial" charset="0"/>
                    </a:defRPr>
                  </a:lvl9pPr>
                </a:lstStyle>
                <a:p>
                  <a:pPr algn="r" eaLnBrk="1" hangingPunct="1">
                    <a:spcBef>
                      <a:spcPct val="50000"/>
                    </a:spcBef>
                    <a:buClr>
                      <a:schemeClr val="bg1"/>
                    </a:buClr>
                    <a:buSzTx/>
                    <a:buFont typeface="Wingdings" charset="2"/>
                    <a:buNone/>
                  </a:pPr>
                  <a:r>
                    <a:rPr lang="en-US" altLang="en-US" sz="1350">
                      <a:latin typeface="Times New Roman" charset="0"/>
                    </a:rPr>
                    <a:t>-0.010</a:t>
                  </a:r>
                </a:p>
              </p:txBody>
            </p:sp>
            <p:sp>
              <p:nvSpPr>
                <p:cNvPr id="31" name="Text Box 54">
                  <a:extLst>
                    <a:ext uri="{FF2B5EF4-FFF2-40B4-BE49-F238E27FC236}">
                      <a16:creationId xmlns:a16="http://schemas.microsoft.com/office/drawing/2014/main" id="{60B97984-6FF9-9B34-8EAB-FE1AE442E007}"/>
                    </a:ext>
                  </a:extLst>
                </p:cNvPr>
                <p:cNvSpPr txBox="1">
                  <a:spLocks noChangeArrowheads="1"/>
                </p:cNvSpPr>
                <p:nvPr/>
              </p:nvSpPr>
              <p:spPr bwMode="auto">
                <a:xfrm>
                  <a:off x="546" y="2547"/>
                  <a:ext cx="698" cy="2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040F76"/>
                    </a:buClr>
                    <a:buSzPct val="75000"/>
                    <a:buFont typeface="Wingdings" charset="2"/>
                    <a:buChar char="n"/>
                    <a:defRPr sz="3200">
                      <a:solidFill>
                        <a:schemeClr val="tx1"/>
                      </a:solidFill>
                      <a:latin typeface="Arial" charset="0"/>
                      <a:ea typeface="ＭＳ Ｐゴシック" charset="-128"/>
                      <a:cs typeface="Arial" charset="0"/>
                    </a:defRPr>
                  </a:lvl1pPr>
                  <a:lvl2pPr marL="742950" indent="-285750">
                    <a:spcBef>
                      <a:spcPct val="20000"/>
                    </a:spcBef>
                    <a:buClr>
                      <a:srgbClr val="040F76"/>
                    </a:buClr>
                    <a:buSzPct val="70000"/>
                    <a:buFont typeface="Wingdings" charset="2"/>
                    <a:buChar char="q"/>
                    <a:defRPr sz="2800">
                      <a:solidFill>
                        <a:schemeClr val="tx1"/>
                      </a:solidFill>
                      <a:latin typeface="Arial" charset="0"/>
                      <a:ea typeface="Arial" charset="0"/>
                      <a:cs typeface="Arial" charset="0"/>
                    </a:defRPr>
                  </a:lvl2pPr>
                  <a:lvl3pPr marL="1143000" indent="-228600">
                    <a:spcBef>
                      <a:spcPct val="20000"/>
                    </a:spcBef>
                    <a:buClr>
                      <a:srgbClr val="040F76"/>
                    </a:buClr>
                    <a:buSzPct val="75000"/>
                    <a:buFont typeface="Wingdings" charset="2"/>
                    <a:buChar char="q"/>
                    <a:defRPr sz="2400">
                      <a:solidFill>
                        <a:schemeClr val="tx1"/>
                      </a:solidFill>
                      <a:latin typeface="Arial" charset="0"/>
                      <a:ea typeface="Arial" charset="0"/>
                      <a:cs typeface="Arial" charset="0"/>
                    </a:defRPr>
                  </a:lvl3pPr>
                  <a:lvl4pPr marL="1600200" indent="-228600">
                    <a:spcBef>
                      <a:spcPct val="20000"/>
                    </a:spcBef>
                    <a:buClr>
                      <a:srgbClr val="040F76"/>
                    </a:buClr>
                    <a:buSzPct val="70000"/>
                    <a:buFont typeface="Wingdings" charset="2"/>
                    <a:buChar char="q"/>
                    <a:defRPr sz="2000">
                      <a:solidFill>
                        <a:schemeClr val="tx1"/>
                      </a:solidFill>
                      <a:latin typeface="Arial" charset="0"/>
                      <a:ea typeface="Arial" charset="0"/>
                      <a:cs typeface="Arial" charset="0"/>
                    </a:defRPr>
                  </a:lvl4pPr>
                  <a:lvl5pPr marL="2057400" indent="-228600">
                    <a:spcBef>
                      <a:spcPct val="20000"/>
                    </a:spcBef>
                    <a:buClr>
                      <a:srgbClr val="040F76"/>
                    </a:buClr>
                    <a:buSzPct val="75000"/>
                    <a:buFont typeface="Wingdings" charset="2"/>
                    <a:buChar char="n"/>
                    <a:defRPr sz="2000">
                      <a:solidFill>
                        <a:schemeClr val="tx1"/>
                      </a:solidFill>
                      <a:latin typeface="Arial" charset="0"/>
                      <a:ea typeface="Arial" charset="0"/>
                      <a:cs typeface="Arial" charset="0"/>
                    </a:defRPr>
                  </a:lvl5pPr>
                  <a:lvl6pPr marL="2514600" indent="-228600" eaLnBrk="0" fontAlgn="base" hangingPunct="0">
                    <a:spcBef>
                      <a:spcPct val="20000"/>
                    </a:spcBef>
                    <a:spcAft>
                      <a:spcPct val="0"/>
                    </a:spcAft>
                    <a:buClr>
                      <a:srgbClr val="040F76"/>
                    </a:buClr>
                    <a:buSzPct val="75000"/>
                    <a:buFont typeface="Wingdings" charset="2"/>
                    <a:buChar char="n"/>
                    <a:defRPr sz="2000">
                      <a:solidFill>
                        <a:schemeClr val="tx1"/>
                      </a:solidFill>
                      <a:latin typeface="Arial" charset="0"/>
                      <a:ea typeface="Arial" charset="0"/>
                      <a:cs typeface="Arial" charset="0"/>
                    </a:defRPr>
                  </a:lvl6pPr>
                  <a:lvl7pPr marL="2971800" indent="-228600" eaLnBrk="0" fontAlgn="base" hangingPunct="0">
                    <a:spcBef>
                      <a:spcPct val="20000"/>
                    </a:spcBef>
                    <a:spcAft>
                      <a:spcPct val="0"/>
                    </a:spcAft>
                    <a:buClr>
                      <a:srgbClr val="040F76"/>
                    </a:buClr>
                    <a:buSzPct val="75000"/>
                    <a:buFont typeface="Wingdings" charset="2"/>
                    <a:buChar char="n"/>
                    <a:defRPr sz="2000">
                      <a:solidFill>
                        <a:schemeClr val="tx1"/>
                      </a:solidFill>
                      <a:latin typeface="Arial" charset="0"/>
                      <a:ea typeface="Arial" charset="0"/>
                      <a:cs typeface="Arial" charset="0"/>
                    </a:defRPr>
                  </a:lvl7pPr>
                  <a:lvl8pPr marL="3429000" indent="-228600" eaLnBrk="0" fontAlgn="base" hangingPunct="0">
                    <a:spcBef>
                      <a:spcPct val="20000"/>
                    </a:spcBef>
                    <a:spcAft>
                      <a:spcPct val="0"/>
                    </a:spcAft>
                    <a:buClr>
                      <a:srgbClr val="040F76"/>
                    </a:buClr>
                    <a:buSzPct val="75000"/>
                    <a:buFont typeface="Wingdings" charset="2"/>
                    <a:buChar char="n"/>
                    <a:defRPr sz="2000">
                      <a:solidFill>
                        <a:schemeClr val="tx1"/>
                      </a:solidFill>
                      <a:latin typeface="Arial" charset="0"/>
                      <a:ea typeface="Arial" charset="0"/>
                      <a:cs typeface="Arial" charset="0"/>
                    </a:defRPr>
                  </a:lvl8pPr>
                  <a:lvl9pPr marL="3886200" indent="-228600" eaLnBrk="0" fontAlgn="base" hangingPunct="0">
                    <a:spcBef>
                      <a:spcPct val="20000"/>
                    </a:spcBef>
                    <a:spcAft>
                      <a:spcPct val="0"/>
                    </a:spcAft>
                    <a:buClr>
                      <a:srgbClr val="040F76"/>
                    </a:buClr>
                    <a:buSzPct val="75000"/>
                    <a:buFont typeface="Wingdings" charset="2"/>
                    <a:buChar char="n"/>
                    <a:defRPr sz="2000">
                      <a:solidFill>
                        <a:schemeClr val="tx1"/>
                      </a:solidFill>
                      <a:latin typeface="Arial" charset="0"/>
                      <a:ea typeface="Arial" charset="0"/>
                      <a:cs typeface="Arial" charset="0"/>
                    </a:defRPr>
                  </a:lvl9pPr>
                </a:lstStyle>
                <a:p>
                  <a:pPr algn="r" eaLnBrk="1" hangingPunct="1">
                    <a:spcBef>
                      <a:spcPct val="50000"/>
                    </a:spcBef>
                    <a:buClr>
                      <a:schemeClr val="bg1"/>
                    </a:buClr>
                    <a:buSzTx/>
                    <a:buFont typeface="Wingdings" charset="2"/>
                    <a:buNone/>
                  </a:pPr>
                  <a:r>
                    <a:rPr lang="en-US" altLang="en-US" sz="1350">
                      <a:latin typeface="Times New Roman" charset="0"/>
                    </a:rPr>
                    <a:t>-0.015</a:t>
                  </a:r>
                </a:p>
              </p:txBody>
            </p:sp>
            <p:sp>
              <p:nvSpPr>
                <p:cNvPr id="32" name="Text Box 55">
                  <a:extLst>
                    <a:ext uri="{FF2B5EF4-FFF2-40B4-BE49-F238E27FC236}">
                      <a16:creationId xmlns:a16="http://schemas.microsoft.com/office/drawing/2014/main" id="{B4C1BF5F-6DB2-2E4F-4A2C-AEE3F37F14B8}"/>
                    </a:ext>
                  </a:extLst>
                </p:cNvPr>
                <p:cNvSpPr txBox="1">
                  <a:spLocks noChangeArrowheads="1"/>
                </p:cNvSpPr>
                <p:nvPr/>
              </p:nvSpPr>
              <p:spPr bwMode="auto">
                <a:xfrm>
                  <a:off x="540" y="2893"/>
                  <a:ext cx="698" cy="2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040F76"/>
                    </a:buClr>
                    <a:buSzPct val="75000"/>
                    <a:buFont typeface="Wingdings" charset="2"/>
                    <a:buChar char="n"/>
                    <a:defRPr sz="3200">
                      <a:solidFill>
                        <a:schemeClr val="tx1"/>
                      </a:solidFill>
                      <a:latin typeface="Arial" charset="0"/>
                      <a:ea typeface="ＭＳ Ｐゴシック" charset="-128"/>
                      <a:cs typeface="Arial" charset="0"/>
                    </a:defRPr>
                  </a:lvl1pPr>
                  <a:lvl2pPr marL="742950" indent="-285750">
                    <a:spcBef>
                      <a:spcPct val="20000"/>
                    </a:spcBef>
                    <a:buClr>
                      <a:srgbClr val="040F76"/>
                    </a:buClr>
                    <a:buSzPct val="70000"/>
                    <a:buFont typeface="Wingdings" charset="2"/>
                    <a:buChar char="q"/>
                    <a:defRPr sz="2800">
                      <a:solidFill>
                        <a:schemeClr val="tx1"/>
                      </a:solidFill>
                      <a:latin typeface="Arial" charset="0"/>
                      <a:ea typeface="Arial" charset="0"/>
                      <a:cs typeface="Arial" charset="0"/>
                    </a:defRPr>
                  </a:lvl2pPr>
                  <a:lvl3pPr marL="1143000" indent="-228600">
                    <a:spcBef>
                      <a:spcPct val="20000"/>
                    </a:spcBef>
                    <a:buClr>
                      <a:srgbClr val="040F76"/>
                    </a:buClr>
                    <a:buSzPct val="75000"/>
                    <a:buFont typeface="Wingdings" charset="2"/>
                    <a:buChar char="q"/>
                    <a:defRPr sz="2400">
                      <a:solidFill>
                        <a:schemeClr val="tx1"/>
                      </a:solidFill>
                      <a:latin typeface="Arial" charset="0"/>
                      <a:ea typeface="Arial" charset="0"/>
                      <a:cs typeface="Arial" charset="0"/>
                    </a:defRPr>
                  </a:lvl3pPr>
                  <a:lvl4pPr marL="1600200" indent="-228600">
                    <a:spcBef>
                      <a:spcPct val="20000"/>
                    </a:spcBef>
                    <a:buClr>
                      <a:srgbClr val="040F76"/>
                    </a:buClr>
                    <a:buSzPct val="70000"/>
                    <a:buFont typeface="Wingdings" charset="2"/>
                    <a:buChar char="q"/>
                    <a:defRPr sz="2000">
                      <a:solidFill>
                        <a:schemeClr val="tx1"/>
                      </a:solidFill>
                      <a:latin typeface="Arial" charset="0"/>
                      <a:ea typeface="Arial" charset="0"/>
                      <a:cs typeface="Arial" charset="0"/>
                    </a:defRPr>
                  </a:lvl4pPr>
                  <a:lvl5pPr marL="2057400" indent="-228600">
                    <a:spcBef>
                      <a:spcPct val="20000"/>
                    </a:spcBef>
                    <a:buClr>
                      <a:srgbClr val="040F76"/>
                    </a:buClr>
                    <a:buSzPct val="75000"/>
                    <a:buFont typeface="Wingdings" charset="2"/>
                    <a:buChar char="n"/>
                    <a:defRPr sz="2000">
                      <a:solidFill>
                        <a:schemeClr val="tx1"/>
                      </a:solidFill>
                      <a:latin typeface="Arial" charset="0"/>
                      <a:ea typeface="Arial" charset="0"/>
                      <a:cs typeface="Arial" charset="0"/>
                    </a:defRPr>
                  </a:lvl5pPr>
                  <a:lvl6pPr marL="2514600" indent="-228600" eaLnBrk="0" fontAlgn="base" hangingPunct="0">
                    <a:spcBef>
                      <a:spcPct val="20000"/>
                    </a:spcBef>
                    <a:spcAft>
                      <a:spcPct val="0"/>
                    </a:spcAft>
                    <a:buClr>
                      <a:srgbClr val="040F76"/>
                    </a:buClr>
                    <a:buSzPct val="75000"/>
                    <a:buFont typeface="Wingdings" charset="2"/>
                    <a:buChar char="n"/>
                    <a:defRPr sz="2000">
                      <a:solidFill>
                        <a:schemeClr val="tx1"/>
                      </a:solidFill>
                      <a:latin typeface="Arial" charset="0"/>
                      <a:ea typeface="Arial" charset="0"/>
                      <a:cs typeface="Arial" charset="0"/>
                    </a:defRPr>
                  </a:lvl6pPr>
                  <a:lvl7pPr marL="2971800" indent="-228600" eaLnBrk="0" fontAlgn="base" hangingPunct="0">
                    <a:spcBef>
                      <a:spcPct val="20000"/>
                    </a:spcBef>
                    <a:spcAft>
                      <a:spcPct val="0"/>
                    </a:spcAft>
                    <a:buClr>
                      <a:srgbClr val="040F76"/>
                    </a:buClr>
                    <a:buSzPct val="75000"/>
                    <a:buFont typeface="Wingdings" charset="2"/>
                    <a:buChar char="n"/>
                    <a:defRPr sz="2000">
                      <a:solidFill>
                        <a:schemeClr val="tx1"/>
                      </a:solidFill>
                      <a:latin typeface="Arial" charset="0"/>
                      <a:ea typeface="Arial" charset="0"/>
                      <a:cs typeface="Arial" charset="0"/>
                    </a:defRPr>
                  </a:lvl7pPr>
                  <a:lvl8pPr marL="3429000" indent="-228600" eaLnBrk="0" fontAlgn="base" hangingPunct="0">
                    <a:spcBef>
                      <a:spcPct val="20000"/>
                    </a:spcBef>
                    <a:spcAft>
                      <a:spcPct val="0"/>
                    </a:spcAft>
                    <a:buClr>
                      <a:srgbClr val="040F76"/>
                    </a:buClr>
                    <a:buSzPct val="75000"/>
                    <a:buFont typeface="Wingdings" charset="2"/>
                    <a:buChar char="n"/>
                    <a:defRPr sz="2000">
                      <a:solidFill>
                        <a:schemeClr val="tx1"/>
                      </a:solidFill>
                      <a:latin typeface="Arial" charset="0"/>
                      <a:ea typeface="Arial" charset="0"/>
                      <a:cs typeface="Arial" charset="0"/>
                    </a:defRPr>
                  </a:lvl8pPr>
                  <a:lvl9pPr marL="3886200" indent="-228600" eaLnBrk="0" fontAlgn="base" hangingPunct="0">
                    <a:spcBef>
                      <a:spcPct val="20000"/>
                    </a:spcBef>
                    <a:spcAft>
                      <a:spcPct val="0"/>
                    </a:spcAft>
                    <a:buClr>
                      <a:srgbClr val="040F76"/>
                    </a:buClr>
                    <a:buSzPct val="75000"/>
                    <a:buFont typeface="Wingdings" charset="2"/>
                    <a:buChar char="n"/>
                    <a:defRPr sz="2000">
                      <a:solidFill>
                        <a:schemeClr val="tx1"/>
                      </a:solidFill>
                      <a:latin typeface="Arial" charset="0"/>
                      <a:ea typeface="Arial" charset="0"/>
                      <a:cs typeface="Arial" charset="0"/>
                    </a:defRPr>
                  </a:lvl9pPr>
                </a:lstStyle>
                <a:p>
                  <a:pPr algn="r" eaLnBrk="1" hangingPunct="1">
                    <a:spcBef>
                      <a:spcPct val="50000"/>
                    </a:spcBef>
                    <a:buClr>
                      <a:schemeClr val="bg1"/>
                    </a:buClr>
                    <a:buSzTx/>
                    <a:buFont typeface="Wingdings" charset="2"/>
                    <a:buNone/>
                  </a:pPr>
                  <a:r>
                    <a:rPr lang="en-US" altLang="en-US" sz="1350">
                      <a:latin typeface="Times New Roman" charset="0"/>
                    </a:rPr>
                    <a:t>-0.020</a:t>
                  </a:r>
                </a:p>
              </p:txBody>
            </p:sp>
            <p:sp>
              <p:nvSpPr>
                <p:cNvPr id="33" name="Text Box 56">
                  <a:extLst>
                    <a:ext uri="{FF2B5EF4-FFF2-40B4-BE49-F238E27FC236}">
                      <a16:creationId xmlns:a16="http://schemas.microsoft.com/office/drawing/2014/main" id="{7E094FD2-F7E9-B0CA-D0B6-A986CAD63DFC}"/>
                    </a:ext>
                  </a:extLst>
                </p:cNvPr>
                <p:cNvSpPr txBox="1">
                  <a:spLocks noChangeArrowheads="1"/>
                </p:cNvSpPr>
                <p:nvPr/>
              </p:nvSpPr>
              <p:spPr bwMode="auto">
                <a:xfrm>
                  <a:off x="534" y="3229"/>
                  <a:ext cx="698" cy="2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040F76"/>
                    </a:buClr>
                    <a:buSzPct val="75000"/>
                    <a:buFont typeface="Wingdings" charset="2"/>
                    <a:buChar char="n"/>
                    <a:defRPr sz="3200">
                      <a:solidFill>
                        <a:schemeClr val="tx1"/>
                      </a:solidFill>
                      <a:latin typeface="Arial" charset="0"/>
                      <a:ea typeface="ＭＳ Ｐゴシック" charset="-128"/>
                      <a:cs typeface="Arial" charset="0"/>
                    </a:defRPr>
                  </a:lvl1pPr>
                  <a:lvl2pPr marL="742950" indent="-285750">
                    <a:spcBef>
                      <a:spcPct val="20000"/>
                    </a:spcBef>
                    <a:buClr>
                      <a:srgbClr val="040F76"/>
                    </a:buClr>
                    <a:buSzPct val="70000"/>
                    <a:buFont typeface="Wingdings" charset="2"/>
                    <a:buChar char="q"/>
                    <a:defRPr sz="2800">
                      <a:solidFill>
                        <a:schemeClr val="tx1"/>
                      </a:solidFill>
                      <a:latin typeface="Arial" charset="0"/>
                      <a:ea typeface="Arial" charset="0"/>
                      <a:cs typeface="Arial" charset="0"/>
                    </a:defRPr>
                  </a:lvl2pPr>
                  <a:lvl3pPr marL="1143000" indent="-228600">
                    <a:spcBef>
                      <a:spcPct val="20000"/>
                    </a:spcBef>
                    <a:buClr>
                      <a:srgbClr val="040F76"/>
                    </a:buClr>
                    <a:buSzPct val="75000"/>
                    <a:buFont typeface="Wingdings" charset="2"/>
                    <a:buChar char="q"/>
                    <a:defRPr sz="2400">
                      <a:solidFill>
                        <a:schemeClr val="tx1"/>
                      </a:solidFill>
                      <a:latin typeface="Arial" charset="0"/>
                      <a:ea typeface="Arial" charset="0"/>
                      <a:cs typeface="Arial" charset="0"/>
                    </a:defRPr>
                  </a:lvl3pPr>
                  <a:lvl4pPr marL="1600200" indent="-228600">
                    <a:spcBef>
                      <a:spcPct val="20000"/>
                    </a:spcBef>
                    <a:buClr>
                      <a:srgbClr val="040F76"/>
                    </a:buClr>
                    <a:buSzPct val="70000"/>
                    <a:buFont typeface="Wingdings" charset="2"/>
                    <a:buChar char="q"/>
                    <a:defRPr sz="2000">
                      <a:solidFill>
                        <a:schemeClr val="tx1"/>
                      </a:solidFill>
                      <a:latin typeface="Arial" charset="0"/>
                      <a:ea typeface="Arial" charset="0"/>
                      <a:cs typeface="Arial" charset="0"/>
                    </a:defRPr>
                  </a:lvl4pPr>
                  <a:lvl5pPr marL="2057400" indent="-228600">
                    <a:spcBef>
                      <a:spcPct val="20000"/>
                    </a:spcBef>
                    <a:buClr>
                      <a:srgbClr val="040F76"/>
                    </a:buClr>
                    <a:buSzPct val="75000"/>
                    <a:buFont typeface="Wingdings" charset="2"/>
                    <a:buChar char="n"/>
                    <a:defRPr sz="2000">
                      <a:solidFill>
                        <a:schemeClr val="tx1"/>
                      </a:solidFill>
                      <a:latin typeface="Arial" charset="0"/>
                      <a:ea typeface="Arial" charset="0"/>
                      <a:cs typeface="Arial" charset="0"/>
                    </a:defRPr>
                  </a:lvl5pPr>
                  <a:lvl6pPr marL="2514600" indent="-228600" eaLnBrk="0" fontAlgn="base" hangingPunct="0">
                    <a:spcBef>
                      <a:spcPct val="20000"/>
                    </a:spcBef>
                    <a:spcAft>
                      <a:spcPct val="0"/>
                    </a:spcAft>
                    <a:buClr>
                      <a:srgbClr val="040F76"/>
                    </a:buClr>
                    <a:buSzPct val="75000"/>
                    <a:buFont typeface="Wingdings" charset="2"/>
                    <a:buChar char="n"/>
                    <a:defRPr sz="2000">
                      <a:solidFill>
                        <a:schemeClr val="tx1"/>
                      </a:solidFill>
                      <a:latin typeface="Arial" charset="0"/>
                      <a:ea typeface="Arial" charset="0"/>
                      <a:cs typeface="Arial" charset="0"/>
                    </a:defRPr>
                  </a:lvl6pPr>
                  <a:lvl7pPr marL="2971800" indent="-228600" eaLnBrk="0" fontAlgn="base" hangingPunct="0">
                    <a:spcBef>
                      <a:spcPct val="20000"/>
                    </a:spcBef>
                    <a:spcAft>
                      <a:spcPct val="0"/>
                    </a:spcAft>
                    <a:buClr>
                      <a:srgbClr val="040F76"/>
                    </a:buClr>
                    <a:buSzPct val="75000"/>
                    <a:buFont typeface="Wingdings" charset="2"/>
                    <a:buChar char="n"/>
                    <a:defRPr sz="2000">
                      <a:solidFill>
                        <a:schemeClr val="tx1"/>
                      </a:solidFill>
                      <a:latin typeface="Arial" charset="0"/>
                      <a:ea typeface="Arial" charset="0"/>
                      <a:cs typeface="Arial" charset="0"/>
                    </a:defRPr>
                  </a:lvl7pPr>
                  <a:lvl8pPr marL="3429000" indent="-228600" eaLnBrk="0" fontAlgn="base" hangingPunct="0">
                    <a:spcBef>
                      <a:spcPct val="20000"/>
                    </a:spcBef>
                    <a:spcAft>
                      <a:spcPct val="0"/>
                    </a:spcAft>
                    <a:buClr>
                      <a:srgbClr val="040F76"/>
                    </a:buClr>
                    <a:buSzPct val="75000"/>
                    <a:buFont typeface="Wingdings" charset="2"/>
                    <a:buChar char="n"/>
                    <a:defRPr sz="2000">
                      <a:solidFill>
                        <a:schemeClr val="tx1"/>
                      </a:solidFill>
                      <a:latin typeface="Arial" charset="0"/>
                      <a:ea typeface="Arial" charset="0"/>
                      <a:cs typeface="Arial" charset="0"/>
                    </a:defRPr>
                  </a:lvl8pPr>
                  <a:lvl9pPr marL="3886200" indent="-228600" eaLnBrk="0" fontAlgn="base" hangingPunct="0">
                    <a:spcBef>
                      <a:spcPct val="20000"/>
                    </a:spcBef>
                    <a:spcAft>
                      <a:spcPct val="0"/>
                    </a:spcAft>
                    <a:buClr>
                      <a:srgbClr val="040F76"/>
                    </a:buClr>
                    <a:buSzPct val="75000"/>
                    <a:buFont typeface="Wingdings" charset="2"/>
                    <a:buChar char="n"/>
                    <a:defRPr sz="2000">
                      <a:solidFill>
                        <a:schemeClr val="tx1"/>
                      </a:solidFill>
                      <a:latin typeface="Arial" charset="0"/>
                      <a:ea typeface="Arial" charset="0"/>
                      <a:cs typeface="Arial" charset="0"/>
                    </a:defRPr>
                  </a:lvl9pPr>
                </a:lstStyle>
                <a:p>
                  <a:pPr algn="r" eaLnBrk="1" hangingPunct="1">
                    <a:spcBef>
                      <a:spcPct val="50000"/>
                    </a:spcBef>
                    <a:buClr>
                      <a:schemeClr val="bg1"/>
                    </a:buClr>
                    <a:buSzTx/>
                    <a:buFont typeface="Wingdings" charset="2"/>
                    <a:buNone/>
                  </a:pPr>
                  <a:r>
                    <a:rPr lang="en-US" altLang="en-US" sz="1350">
                      <a:latin typeface="Times New Roman" charset="0"/>
                    </a:rPr>
                    <a:t>-0.025</a:t>
                  </a:r>
                </a:p>
              </p:txBody>
            </p:sp>
            <p:sp>
              <p:nvSpPr>
                <p:cNvPr id="34" name="Text Box 57">
                  <a:extLst>
                    <a:ext uri="{FF2B5EF4-FFF2-40B4-BE49-F238E27FC236}">
                      <a16:creationId xmlns:a16="http://schemas.microsoft.com/office/drawing/2014/main" id="{31B4B690-6CF6-5D47-E193-B5CC7E7ACE8E}"/>
                    </a:ext>
                  </a:extLst>
                </p:cNvPr>
                <p:cNvSpPr txBox="1">
                  <a:spLocks noChangeArrowheads="1"/>
                </p:cNvSpPr>
                <p:nvPr/>
              </p:nvSpPr>
              <p:spPr bwMode="auto">
                <a:xfrm>
                  <a:off x="528" y="3565"/>
                  <a:ext cx="698" cy="2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040F76"/>
                    </a:buClr>
                    <a:buSzPct val="75000"/>
                    <a:buFont typeface="Wingdings" charset="2"/>
                    <a:buChar char="n"/>
                    <a:defRPr sz="3200">
                      <a:solidFill>
                        <a:schemeClr val="tx1"/>
                      </a:solidFill>
                      <a:latin typeface="Arial" charset="0"/>
                      <a:ea typeface="ＭＳ Ｐゴシック" charset="-128"/>
                      <a:cs typeface="Arial" charset="0"/>
                    </a:defRPr>
                  </a:lvl1pPr>
                  <a:lvl2pPr marL="742950" indent="-285750">
                    <a:spcBef>
                      <a:spcPct val="20000"/>
                    </a:spcBef>
                    <a:buClr>
                      <a:srgbClr val="040F76"/>
                    </a:buClr>
                    <a:buSzPct val="70000"/>
                    <a:buFont typeface="Wingdings" charset="2"/>
                    <a:buChar char="q"/>
                    <a:defRPr sz="2800">
                      <a:solidFill>
                        <a:schemeClr val="tx1"/>
                      </a:solidFill>
                      <a:latin typeface="Arial" charset="0"/>
                      <a:ea typeface="Arial" charset="0"/>
                      <a:cs typeface="Arial" charset="0"/>
                    </a:defRPr>
                  </a:lvl2pPr>
                  <a:lvl3pPr marL="1143000" indent="-228600">
                    <a:spcBef>
                      <a:spcPct val="20000"/>
                    </a:spcBef>
                    <a:buClr>
                      <a:srgbClr val="040F76"/>
                    </a:buClr>
                    <a:buSzPct val="75000"/>
                    <a:buFont typeface="Wingdings" charset="2"/>
                    <a:buChar char="q"/>
                    <a:defRPr sz="2400">
                      <a:solidFill>
                        <a:schemeClr val="tx1"/>
                      </a:solidFill>
                      <a:latin typeface="Arial" charset="0"/>
                      <a:ea typeface="Arial" charset="0"/>
                      <a:cs typeface="Arial" charset="0"/>
                    </a:defRPr>
                  </a:lvl3pPr>
                  <a:lvl4pPr marL="1600200" indent="-228600">
                    <a:spcBef>
                      <a:spcPct val="20000"/>
                    </a:spcBef>
                    <a:buClr>
                      <a:srgbClr val="040F76"/>
                    </a:buClr>
                    <a:buSzPct val="70000"/>
                    <a:buFont typeface="Wingdings" charset="2"/>
                    <a:buChar char="q"/>
                    <a:defRPr sz="2000">
                      <a:solidFill>
                        <a:schemeClr val="tx1"/>
                      </a:solidFill>
                      <a:latin typeface="Arial" charset="0"/>
                      <a:ea typeface="Arial" charset="0"/>
                      <a:cs typeface="Arial" charset="0"/>
                    </a:defRPr>
                  </a:lvl4pPr>
                  <a:lvl5pPr marL="2057400" indent="-228600">
                    <a:spcBef>
                      <a:spcPct val="20000"/>
                    </a:spcBef>
                    <a:buClr>
                      <a:srgbClr val="040F76"/>
                    </a:buClr>
                    <a:buSzPct val="75000"/>
                    <a:buFont typeface="Wingdings" charset="2"/>
                    <a:buChar char="n"/>
                    <a:defRPr sz="2000">
                      <a:solidFill>
                        <a:schemeClr val="tx1"/>
                      </a:solidFill>
                      <a:latin typeface="Arial" charset="0"/>
                      <a:ea typeface="Arial" charset="0"/>
                      <a:cs typeface="Arial" charset="0"/>
                    </a:defRPr>
                  </a:lvl5pPr>
                  <a:lvl6pPr marL="2514600" indent="-228600" eaLnBrk="0" fontAlgn="base" hangingPunct="0">
                    <a:spcBef>
                      <a:spcPct val="20000"/>
                    </a:spcBef>
                    <a:spcAft>
                      <a:spcPct val="0"/>
                    </a:spcAft>
                    <a:buClr>
                      <a:srgbClr val="040F76"/>
                    </a:buClr>
                    <a:buSzPct val="75000"/>
                    <a:buFont typeface="Wingdings" charset="2"/>
                    <a:buChar char="n"/>
                    <a:defRPr sz="2000">
                      <a:solidFill>
                        <a:schemeClr val="tx1"/>
                      </a:solidFill>
                      <a:latin typeface="Arial" charset="0"/>
                      <a:ea typeface="Arial" charset="0"/>
                      <a:cs typeface="Arial" charset="0"/>
                    </a:defRPr>
                  </a:lvl6pPr>
                  <a:lvl7pPr marL="2971800" indent="-228600" eaLnBrk="0" fontAlgn="base" hangingPunct="0">
                    <a:spcBef>
                      <a:spcPct val="20000"/>
                    </a:spcBef>
                    <a:spcAft>
                      <a:spcPct val="0"/>
                    </a:spcAft>
                    <a:buClr>
                      <a:srgbClr val="040F76"/>
                    </a:buClr>
                    <a:buSzPct val="75000"/>
                    <a:buFont typeface="Wingdings" charset="2"/>
                    <a:buChar char="n"/>
                    <a:defRPr sz="2000">
                      <a:solidFill>
                        <a:schemeClr val="tx1"/>
                      </a:solidFill>
                      <a:latin typeface="Arial" charset="0"/>
                      <a:ea typeface="Arial" charset="0"/>
                      <a:cs typeface="Arial" charset="0"/>
                    </a:defRPr>
                  </a:lvl7pPr>
                  <a:lvl8pPr marL="3429000" indent="-228600" eaLnBrk="0" fontAlgn="base" hangingPunct="0">
                    <a:spcBef>
                      <a:spcPct val="20000"/>
                    </a:spcBef>
                    <a:spcAft>
                      <a:spcPct val="0"/>
                    </a:spcAft>
                    <a:buClr>
                      <a:srgbClr val="040F76"/>
                    </a:buClr>
                    <a:buSzPct val="75000"/>
                    <a:buFont typeface="Wingdings" charset="2"/>
                    <a:buChar char="n"/>
                    <a:defRPr sz="2000">
                      <a:solidFill>
                        <a:schemeClr val="tx1"/>
                      </a:solidFill>
                      <a:latin typeface="Arial" charset="0"/>
                      <a:ea typeface="Arial" charset="0"/>
                      <a:cs typeface="Arial" charset="0"/>
                    </a:defRPr>
                  </a:lvl8pPr>
                  <a:lvl9pPr marL="3886200" indent="-228600" eaLnBrk="0" fontAlgn="base" hangingPunct="0">
                    <a:spcBef>
                      <a:spcPct val="20000"/>
                    </a:spcBef>
                    <a:spcAft>
                      <a:spcPct val="0"/>
                    </a:spcAft>
                    <a:buClr>
                      <a:srgbClr val="040F76"/>
                    </a:buClr>
                    <a:buSzPct val="75000"/>
                    <a:buFont typeface="Wingdings" charset="2"/>
                    <a:buChar char="n"/>
                    <a:defRPr sz="2000">
                      <a:solidFill>
                        <a:schemeClr val="tx1"/>
                      </a:solidFill>
                      <a:latin typeface="Arial" charset="0"/>
                      <a:ea typeface="Arial" charset="0"/>
                      <a:cs typeface="Arial" charset="0"/>
                    </a:defRPr>
                  </a:lvl9pPr>
                </a:lstStyle>
                <a:p>
                  <a:pPr algn="r" eaLnBrk="1" hangingPunct="1">
                    <a:spcBef>
                      <a:spcPct val="50000"/>
                    </a:spcBef>
                    <a:buClr>
                      <a:schemeClr val="bg1"/>
                    </a:buClr>
                    <a:buSzTx/>
                    <a:buFont typeface="Wingdings" charset="2"/>
                    <a:buNone/>
                  </a:pPr>
                  <a:r>
                    <a:rPr lang="en-US" altLang="en-US" sz="1350">
                      <a:latin typeface="Times New Roman" charset="0"/>
                    </a:rPr>
                    <a:t>-0.030</a:t>
                  </a:r>
                </a:p>
              </p:txBody>
            </p:sp>
          </p:grpSp>
        </p:grpSp>
        <p:sp>
          <p:nvSpPr>
            <p:cNvPr id="6" name="Line 58">
              <a:extLst>
                <a:ext uri="{FF2B5EF4-FFF2-40B4-BE49-F238E27FC236}">
                  <a16:creationId xmlns:a16="http://schemas.microsoft.com/office/drawing/2014/main" id="{AB06A20B-4431-17C4-9D66-C806E49FB0A6}"/>
                </a:ext>
              </a:extLst>
            </p:cNvPr>
            <p:cNvSpPr>
              <a:spLocks noChangeShapeType="1"/>
            </p:cNvSpPr>
            <p:nvPr/>
          </p:nvSpPr>
          <p:spPr bwMode="auto">
            <a:xfrm>
              <a:off x="1249" y="1640"/>
              <a:ext cx="3807" cy="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sz="1050"/>
            </a:p>
          </p:txBody>
        </p:sp>
      </p:gr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t>Summary</a:t>
            </a:r>
          </a:p>
          <a:p>
            <a:pPr lvl="1"/>
            <a:r>
              <a:t>topic 1</a:t>
            </a:r>
          </a:p>
        </p:txBody>
      </p:sp>
      <p:sp>
        <p:nvSpPr>
          <p:cNvPr id="3" name="Text Placeholder 2"/>
          <p:cNvSpPr>
            <a:spLocks noGrp="1"/>
          </p:cNvSpPr>
          <p:nvPr>
            <p:ph type="body" idx="1"/>
          </p:nvPr>
        </p:nvSpPr>
        <p:spPr/>
        <p:txBody>
          <a:bodyPr>
            <a:normAutofit fontScale="92500" lnSpcReduction="10000"/>
          </a:bodyPr>
          <a:lstStyle/>
          <a:p>
            <a:r>
              <a:rPr lang="en-US" dirty="0"/>
              <a:t>If your best move depends on someone else, you’re in a </a:t>
            </a:r>
            <a:r>
              <a:rPr b="1" dirty="0"/>
              <a:t>game</a:t>
            </a:r>
          </a:p>
          <a:p>
            <a:r>
              <a:rPr dirty="0"/>
              <a:t>The rules are </a:t>
            </a:r>
            <a:r>
              <a:rPr lang="en-US" dirty="0"/>
              <a:t>usually very </a:t>
            </a:r>
            <a:r>
              <a:rPr b="1" dirty="0"/>
              <a:t>flexible</a:t>
            </a:r>
          </a:p>
          <a:p>
            <a:r>
              <a:rPr dirty="0"/>
              <a:t>Think </a:t>
            </a:r>
            <a:r>
              <a:rPr b="1" dirty="0"/>
              <a:t>one step ahead</a:t>
            </a:r>
            <a:r>
              <a:rPr dirty="0"/>
              <a:t> </a:t>
            </a:r>
            <a:r>
              <a:rPr lang="en-US" dirty="0"/>
              <a:t>of others</a:t>
            </a:r>
          </a:p>
          <a:p>
            <a:r>
              <a:rPr lang="en-US" dirty="0"/>
              <a:t>Others think 2–3 steps ahead</a:t>
            </a:r>
            <a:endParaRPr dirty="0"/>
          </a:p>
          <a:p>
            <a:endParaRPr dirty="0"/>
          </a:p>
          <a:p>
            <a:r>
              <a:rPr b="1" dirty="0"/>
              <a:t>Next:</a:t>
            </a:r>
            <a:r>
              <a:rPr dirty="0"/>
              <a:t> equilibrium</a:t>
            </a:r>
            <a:endParaRPr lang="en-US" dirty="0"/>
          </a:p>
          <a:p>
            <a:pPr marL="0" indent="0">
              <a:buNone/>
            </a:pPr>
            <a:r>
              <a:rPr lang="en-US" dirty="0"/>
              <a:t>   </a:t>
            </a:r>
            <a:r>
              <a:rPr dirty="0"/>
              <a:t>what is the outcome of a game?</a:t>
            </a:r>
          </a:p>
        </p:txBody>
      </p:sp>
      <p:sp>
        <p:nvSpPr>
          <p:cNvPr id="12" name="Topic label"/>
          <p:cNvSpPr>
            <a:spLocks noGrp="1"/>
          </p:cNvSpPr>
          <p:nvPr>
            <p:ph type="ftr" idx="10"/>
          </p:nvPr>
        </p:nvSpPr>
        <p:spPr/>
        <p:txBody>
          <a:bodyPr wrap="square" lIns="0" tIns="0" rIns="0" bIns="0" anchor="t">
            <a:normAutofit/>
          </a:bodyPr>
          <a:lstStyle/>
          <a:p>
            <a:r>
              <a:rPr lang="en-US"/>
              <a:t>Topic 1 – Introduction</a:t>
            </a:r>
          </a:p>
        </p:txBody>
      </p:sp>
      <p:sp>
        <p:nvSpPr>
          <p:cNvPr id="13" name="Slide number"/>
          <p:cNvSpPr>
            <a:spLocks noGrp="1"/>
          </p:cNvSpPr>
          <p:nvPr>
            <p:ph type="sldNum" idx="12"/>
          </p:nvPr>
        </p:nvSpPr>
        <p:spPr/>
        <p:txBody>
          <a:bodyPr wrap="square" lIns="0" tIns="0" rIns="0" bIns="0" anchor="t">
            <a:normAutofit/>
          </a:bodyPr>
          <a:lstStyle/>
          <a:p>
            <a:fld id="{B4D2A5C1-1E7A-4F2B-9C3D-5A6E7F801234}" type="slidenum">
              <a:rPr lang="en-US"/>
              <a:t>57</a:t>
            </a:fld>
            <a:endParaRPr lang="en-US"/>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1F1480D-4183-A15A-4990-C823C147BEF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D4BDC54-EA0A-480F-0D3F-24E58F44332A}"/>
              </a:ext>
            </a:extLst>
          </p:cNvPr>
          <p:cNvSpPr>
            <a:spLocks noGrp="1"/>
          </p:cNvSpPr>
          <p:nvPr>
            <p:ph type="title"/>
          </p:nvPr>
        </p:nvSpPr>
        <p:spPr/>
        <p:txBody>
          <a:bodyPr/>
          <a:lstStyle/>
          <a:p>
            <a:r>
              <a:rPr lang="en-US" dirty="0"/>
              <a:t>Game 2</a:t>
            </a:r>
          </a:p>
        </p:txBody>
      </p:sp>
      <p:sp>
        <p:nvSpPr>
          <p:cNvPr id="3" name="Footer Placeholder 2">
            <a:extLst>
              <a:ext uri="{FF2B5EF4-FFF2-40B4-BE49-F238E27FC236}">
                <a16:creationId xmlns:a16="http://schemas.microsoft.com/office/drawing/2014/main" id="{168D1708-CF20-3E3D-916E-9AD66E3FDB35}"/>
              </a:ext>
            </a:extLst>
          </p:cNvPr>
          <p:cNvSpPr>
            <a:spLocks noGrp="1"/>
          </p:cNvSpPr>
          <p:nvPr>
            <p:ph type="ftr" idx="10"/>
          </p:nvPr>
        </p:nvSpPr>
        <p:spPr/>
        <p:txBody>
          <a:bodyPr/>
          <a:lstStyle/>
          <a:p>
            <a:r>
              <a:rPr lang="en-US" dirty="0"/>
              <a:t>Topic 1 – Introduction</a:t>
            </a:r>
          </a:p>
        </p:txBody>
      </p:sp>
      <p:sp>
        <p:nvSpPr>
          <p:cNvPr id="4" name="Slide Number Placeholder 3">
            <a:extLst>
              <a:ext uri="{FF2B5EF4-FFF2-40B4-BE49-F238E27FC236}">
                <a16:creationId xmlns:a16="http://schemas.microsoft.com/office/drawing/2014/main" id="{CFADD41B-9309-4B44-E6CB-EA1786A1973A}"/>
              </a:ext>
            </a:extLst>
          </p:cNvPr>
          <p:cNvSpPr>
            <a:spLocks noGrp="1"/>
          </p:cNvSpPr>
          <p:nvPr>
            <p:ph type="sldNum" idx="12"/>
          </p:nvPr>
        </p:nvSpPr>
        <p:spPr/>
        <p:txBody>
          <a:bodyPr/>
          <a:lstStyle/>
          <a:p>
            <a:fld id="{B4D2A5C1-1E7A-4F2B-9C3D-5A6E7F801234}" type="slidenum">
              <a:rPr lang="en-US" smtClean="0"/>
              <a:t>58</a:t>
            </a:fld>
            <a:endParaRPr lang="en-US" dirty="0"/>
          </a:p>
        </p:txBody>
      </p:sp>
    </p:spTree>
    <p:extLst>
      <p:ext uri="{BB962C8B-B14F-4D97-AF65-F5344CB8AC3E}">
        <p14:creationId xmlns:p14="http://schemas.microsoft.com/office/powerpoint/2010/main" val="330586411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dirty="0"/>
              <a:t>Outline</a:t>
            </a:r>
          </a:p>
        </p:txBody>
      </p:sp>
      <p:sp>
        <p:nvSpPr>
          <p:cNvPr id="3" name="Text Placeholder 2"/>
          <p:cNvSpPr>
            <a:spLocks noGrp="1"/>
          </p:cNvSpPr>
          <p:nvPr>
            <p:ph type="body" idx="1"/>
          </p:nvPr>
        </p:nvSpPr>
        <p:spPr/>
        <p:txBody>
          <a:bodyPr/>
          <a:lstStyle/>
          <a:p>
            <a:r>
              <a:t>Defining the </a:t>
            </a:r>
            <a:r>
              <a:rPr b="1"/>
              <a:t>rules of the game</a:t>
            </a:r>
          </a:p>
          <a:p>
            <a:endParaRPr b="1"/>
          </a:p>
          <a:p>
            <a:r>
              <a:t>Changing the rules if they are flexible</a:t>
            </a:r>
          </a:p>
          <a:p>
            <a:endParaRPr/>
          </a:p>
          <a:p>
            <a:r>
              <a:t>Questioning game theory’s </a:t>
            </a:r>
            <a:r>
              <a:rPr b="1"/>
              <a:t>assumptions</a:t>
            </a:r>
          </a:p>
        </p:txBody>
      </p:sp>
      <p:sp>
        <p:nvSpPr>
          <p:cNvPr id="12" name="Topic label"/>
          <p:cNvSpPr>
            <a:spLocks noGrp="1"/>
          </p:cNvSpPr>
          <p:nvPr>
            <p:ph type="ftr" idx="10"/>
          </p:nvPr>
        </p:nvSpPr>
        <p:spPr/>
        <p:txBody>
          <a:bodyPr wrap="square" lIns="0" tIns="0" rIns="0" bIns="0" anchor="t">
            <a:normAutofit/>
          </a:bodyPr>
          <a:lstStyle/>
          <a:p>
            <a:r>
              <a:rPr lang="en-US"/>
              <a:t>Topic 1 – Introduction</a:t>
            </a:r>
          </a:p>
        </p:txBody>
      </p:sp>
      <p:sp>
        <p:nvSpPr>
          <p:cNvPr id="13" name="Slide number"/>
          <p:cNvSpPr>
            <a:spLocks noGrp="1"/>
          </p:cNvSpPr>
          <p:nvPr>
            <p:ph type="sldNum" idx="12"/>
          </p:nvPr>
        </p:nvSpPr>
        <p:spPr/>
        <p:txBody>
          <a:bodyPr wrap="square" lIns="0" tIns="0" rIns="0" bIns="0" anchor="t">
            <a:normAutofit/>
          </a:bodyPr>
          <a:lstStyle/>
          <a:p>
            <a:fld id="{B4D2A5C1-1E7A-4F2B-9C3D-5A6E7F801234}" type="slidenum">
              <a:rPr lang="en-US"/>
              <a:t>32</a:t>
            </a:fld>
            <a:endParaRPr lang="en-US"/>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t>Components of a Game</a:t>
            </a:r>
          </a:p>
        </p:txBody>
      </p:sp>
      <p:sp>
        <p:nvSpPr>
          <p:cNvPr id="3" name="Text Placeholder 2"/>
          <p:cNvSpPr>
            <a:spLocks noGrp="1"/>
          </p:cNvSpPr>
          <p:nvPr>
            <p:ph type="body" idx="1"/>
          </p:nvPr>
        </p:nvSpPr>
        <p:spPr/>
        <p:txBody>
          <a:bodyPr>
            <a:normAutofit/>
          </a:bodyPr>
          <a:lstStyle/>
          <a:p>
            <a:r>
              <a:rPr b="1" dirty="0"/>
              <a:t>Participants</a:t>
            </a:r>
          </a:p>
          <a:p>
            <a:endParaRPr dirty="0"/>
          </a:p>
          <a:p>
            <a:endParaRPr lang="en-US" b="1" dirty="0"/>
          </a:p>
          <a:p>
            <a:endParaRPr lang="en-US" b="1" dirty="0"/>
          </a:p>
          <a:p>
            <a:r>
              <a:rPr b="1" dirty="0"/>
              <a:t>Rules</a:t>
            </a:r>
          </a:p>
          <a:p>
            <a:endParaRPr dirty="0"/>
          </a:p>
          <a:p>
            <a:endParaRPr lang="en-US" b="1" dirty="0"/>
          </a:p>
          <a:p>
            <a:r>
              <a:rPr b="1" dirty="0"/>
              <a:t>Assumptions</a:t>
            </a:r>
          </a:p>
        </p:txBody>
      </p:sp>
      <p:sp>
        <p:nvSpPr>
          <p:cNvPr id="4" name="Text Placeholder 3"/>
          <p:cNvSpPr>
            <a:spLocks noGrp="1"/>
          </p:cNvSpPr>
          <p:nvPr>
            <p:ph type="body" idx="2"/>
          </p:nvPr>
        </p:nvSpPr>
        <p:spPr/>
        <p:txBody>
          <a:bodyPr/>
          <a:lstStyle/>
          <a:p>
            <a:r>
              <a:rPr dirty="0"/>
              <a:t>(who</a:t>
            </a:r>
            <a:r>
              <a:rPr lang="en-US" dirty="0"/>
              <a:t>?</a:t>
            </a:r>
            <a:r>
              <a:rPr dirty="0"/>
              <a:t>)</a:t>
            </a:r>
          </a:p>
          <a:p>
            <a:r>
              <a:rPr dirty="0"/>
              <a:t>(what</a:t>
            </a:r>
            <a:r>
              <a:rPr lang="en-US" dirty="0"/>
              <a:t>?</a:t>
            </a:r>
            <a:r>
              <a:rPr dirty="0"/>
              <a:t>)</a:t>
            </a:r>
          </a:p>
          <a:p>
            <a:r>
              <a:rPr dirty="0"/>
              <a:t>(why</a:t>
            </a:r>
            <a:r>
              <a:rPr lang="en-US" dirty="0"/>
              <a:t>?</a:t>
            </a:r>
            <a:r>
              <a:rPr dirty="0"/>
              <a:t>)</a:t>
            </a:r>
          </a:p>
          <a:p>
            <a:endParaRPr dirty="0"/>
          </a:p>
          <a:p>
            <a:r>
              <a:rPr dirty="0"/>
              <a:t>(when</a:t>
            </a:r>
            <a:r>
              <a:rPr lang="en-US" dirty="0"/>
              <a:t>?</a:t>
            </a:r>
            <a:r>
              <a:rPr dirty="0"/>
              <a:t>)</a:t>
            </a:r>
          </a:p>
          <a:p>
            <a:r>
              <a:rPr lang="en-US" dirty="0"/>
              <a:t>(when?)</a:t>
            </a:r>
          </a:p>
          <a:p>
            <a:endParaRPr dirty="0"/>
          </a:p>
          <a:p>
            <a:endParaRPr dirty="0"/>
          </a:p>
          <a:p>
            <a:endParaRPr dirty="0"/>
          </a:p>
          <a:p>
            <a:endParaRPr dirty="0"/>
          </a:p>
        </p:txBody>
      </p:sp>
      <p:sp>
        <p:nvSpPr>
          <p:cNvPr id="19" name="Topic label"/>
          <p:cNvSpPr>
            <a:spLocks noGrp="1"/>
          </p:cNvSpPr>
          <p:nvPr>
            <p:ph type="ftr" idx="10"/>
          </p:nvPr>
        </p:nvSpPr>
        <p:spPr/>
        <p:txBody>
          <a:bodyPr wrap="square" lIns="0" tIns="0" rIns="0" bIns="0" anchor="t">
            <a:normAutofit/>
          </a:bodyPr>
          <a:lstStyle/>
          <a:p>
            <a:r>
              <a:rPr lang="en-US"/>
              <a:t>Topic 1 – Introduction</a:t>
            </a:r>
          </a:p>
        </p:txBody>
      </p:sp>
      <p:sp>
        <p:nvSpPr>
          <p:cNvPr id="20" name="Slide number"/>
          <p:cNvSpPr>
            <a:spLocks noGrp="1"/>
          </p:cNvSpPr>
          <p:nvPr>
            <p:ph type="sldNum" idx="12"/>
          </p:nvPr>
        </p:nvSpPr>
        <p:spPr/>
        <p:txBody>
          <a:bodyPr wrap="square" lIns="0" tIns="0" rIns="0" bIns="0" anchor="t">
            <a:normAutofit/>
          </a:bodyPr>
          <a:lstStyle/>
          <a:p>
            <a:fld id="{B4D2A5C1-1E7A-4F2B-9C3D-5A6E7F801234}" type="slidenum">
              <a:rPr lang="en-US"/>
              <a:t>33</a:t>
            </a:fld>
            <a:endParaRPr lang="en-US"/>
          </a:p>
        </p:txBody>
      </p:sp>
      <p:sp>
        <p:nvSpPr>
          <p:cNvPr id="6" name="Text Placeholder 5">
            <a:extLst>
              <a:ext uri="{FF2B5EF4-FFF2-40B4-BE49-F238E27FC236}">
                <a16:creationId xmlns:a16="http://schemas.microsoft.com/office/drawing/2014/main" id="{915403CC-33F5-285A-67F1-2F77C62467B9}"/>
              </a:ext>
            </a:extLst>
          </p:cNvPr>
          <p:cNvSpPr>
            <a:spLocks noGrp="1"/>
          </p:cNvSpPr>
          <p:nvPr>
            <p:ph type="body" idx="13"/>
          </p:nvPr>
        </p:nvSpPr>
        <p:spPr>
          <a:xfrm>
            <a:off x="7170229" y="1645879"/>
            <a:ext cx="3104707" cy="4108601"/>
          </a:xfrm>
        </p:spPr>
        <p:txBody>
          <a:bodyPr>
            <a:normAutofit/>
          </a:bodyPr>
          <a:lstStyle/>
          <a:p>
            <a:r>
              <a:rPr lang="en-US" dirty="0"/>
              <a:t>Players</a:t>
            </a:r>
          </a:p>
          <a:p>
            <a:r>
              <a:rPr lang="en-US" dirty="0"/>
              <a:t>Strategies</a:t>
            </a:r>
          </a:p>
          <a:p>
            <a:r>
              <a:rPr lang="en-US" dirty="0"/>
              <a:t>Payoffs</a:t>
            </a:r>
          </a:p>
          <a:p>
            <a:endParaRPr lang="en-US" dirty="0"/>
          </a:p>
          <a:p>
            <a:r>
              <a:rPr lang="en-US" dirty="0"/>
              <a:t>Timing</a:t>
            </a:r>
          </a:p>
          <a:p>
            <a:r>
              <a:rPr lang="en-US" dirty="0"/>
              <a:t>Information</a:t>
            </a:r>
          </a:p>
          <a:p>
            <a:endParaRPr lang="en-US" dirty="0"/>
          </a:p>
          <a:p>
            <a:r>
              <a:rPr lang="en-US" dirty="0"/>
              <a:t>Rationality</a:t>
            </a:r>
          </a:p>
          <a:p>
            <a:r>
              <a:rPr lang="en-US" dirty="0"/>
              <a:t>Common knowledge</a:t>
            </a:r>
          </a:p>
          <a:p>
            <a:endParaRPr lang="en-US"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dirty="0"/>
              <a:t>Players</a:t>
            </a:r>
          </a:p>
          <a:p>
            <a:pPr lvl="1"/>
            <a:r>
              <a:rPr dirty="0"/>
              <a:t>the “who?”</a:t>
            </a:r>
          </a:p>
        </p:txBody>
      </p:sp>
      <p:sp>
        <p:nvSpPr>
          <p:cNvPr id="3" name="Text Placeholder 2"/>
          <p:cNvSpPr>
            <a:spLocks noGrp="1"/>
          </p:cNvSpPr>
          <p:nvPr>
            <p:ph type="body" idx="1"/>
          </p:nvPr>
        </p:nvSpPr>
        <p:spPr/>
        <p:txBody>
          <a:bodyPr/>
          <a:lstStyle/>
          <a:p>
            <a:r>
              <a:rPr lang="en-US" dirty="0"/>
              <a:t>Everyone whose actions you care about</a:t>
            </a:r>
            <a:endParaRPr lang="en-US" dirty="0">
              <a:highlight>
                <a:srgbClr val="FFCD00"/>
              </a:highlight>
            </a:endParaRPr>
          </a:p>
          <a:p>
            <a:endParaRPr lang="en-US" dirty="0"/>
          </a:p>
          <a:p>
            <a:r>
              <a:rPr dirty="0"/>
              <a:t>Everyone who </a:t>
            </a:r>
            <a:r>
              <a:rPr dirty="0">
                <a:highlight>
                  <a:srgbClr val="FFCD00"/>
                </a:highlight>
              </a:rPr>
              <a:t>impacts the outcome</a:t>
            </a:r>
            <a:endParaRPr lang="en-US" dirty="0">
              <a:highlight>
                <a:srgbClr val="FFCD00"/>
              </a:highlight>
            </a:endParaRPr>
          </a:p>
          <a:p>
            <a:endParaRPr lang="en-US" dirty="0">
              <a:highlight>
                <a:srgbClr val="FFCD00"/>
              </a:highlight>
            </a:endParaRPr>
          </a:p>
          <a:p>
            <a:endParaRPr lang="en-US" dirty="0">
              <a:highlight>
                <a:srgbClr val="FFCD00"/>
              </a:highlight>
            </a:endParaRPr>
          </a:p>
          <a:p>
            <a:endParaRPr lang="en-US" dirty="0">
              <a:highlight>
                <a:srgbClr val="FFCD00"/>
              </a:highlight>
            </a:endParaRPr>
          </a:p>
        </p:txBody>
      </p:sp>
      <p:sp>
        <p:nvSpPr>
          <p:cNvPr id="12" name="Topic label"/>
          <p:cNvSpPr>
            <a:spLocks noGrp="1"/>
          </p:cNvSpPr>
          <p:nvPr>
            <p:ph type="ftr" idx="10"/>
          </p:nvPr>
        </p:nvSpPr>
        <p:spPr/>
        <p:txBody>
          <a:bodyPr wrap="square" lIns="0" tIns="0" rIns="0" bIns="0" anchor="t">
            <a:normAutofit/>
          </a:bodyPr>
          <a:lstStyle/>
          <a:p>
            <a:r>
              <a:rPr lang="en-US"/>
              <a:t>Topic 1 – Introduction</a:t>
            </a:r>
          </a:p>
        </p:txBody>
      </p:sp>
      <p:sp>
        <p:nvSpPr>
          <p:cNvPr id="13" name="Slide number"/>
          <p:cNvSpPr>
            <a:spLocks noGrp="1"/>
          </p:cNvSpPr>
          <p:nvPr>
            <p:ph type="sldNum" idx="12"/>
          </p:nvPr>
        </p:nvSpPr>
        <p:spPr/>
        <p:txBody>
          <a:bodyPr wrap="square" lIns="0" tIns="0" rIns="0" bIns="0" anchor="t">
            <a:normAutofit/>
          </a:bodyPr>
          <a:lstStyle/>
          <a:p>
            <a:fld id="{B4D2A5C1-1E7A-4F2B-9C3D-5A6E7F801234}" type="slidenum">
              <a:rPr lang="en-US"/>
              <a:t>34</a:t>
            </a:fld>
            <a:endParaRPr lang="en-US"/>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t>Strategies</a:t>
            </a:r>
          </a:p>
          <a:p>
            <a:pPr lvl="1"/>
            <a:r>
              <a:t>the “what?”</a:t>
            </a:r>
          </a:p>
        </p:txBody>
      </p:sp>
      <p:sp>
        <p:nvSpPr>
          <p:cNvPr id="3" name="Text Placeholder 2"/>
          <p:cNvSpPr>
            <a:spLocks noGrp="1"/>
          </p:cNvSpPr>
          <p:nvPr>
            <p:ph type="body" idx="1"/>
          </p:nvPr>
        </p:nvSpPr>
        <p:spPr/>
        <p:txBody>
          <a:bodyPr>
            <a:normAutofit lnSpcReduction="10000"/>
          </a:bodyPr>
          <a:lstStyle/>
          <a:p>
            <a:r>
              <a:rPr sz="2800" dirty="0"/>
              <a:t>A comprehensive plan of action for </a:t>
            </a:r>
            <a:r>
              <a:rPr sz="2800" dirty="0">
                <a:highlight>
                  <a:srgbClr val="FFCD00"/>
                </a:highlight>
              </a:rPr>
              <a:t>every possible </a:t>
            </a:r>
            <a:r>
              <a:rPr lang="en-US" sz="2800" dirty="0">
                <a:highlight>
                  <a:srgbClr val="FFCD00"/>
                </a:highlight>
              </a:rPr>
              <a:t>decision</a:t>
            </a:r>
            <a:r>
              <a:rPr sz="2800" dirty="0"/>
              <a:t> in a game</a:t>
            </a:r>
            <a:endParaRPr lang="en-US" sz="2800" dirty="0"/>
          </a:p>
          <a:p>
            <a:pPr lvl="1"/>
            <a:r>
              <a:rPr lang="en-US" sz="2533" dirty="0"/>
              <a:t>including those you don’t expect to reach</a:t>
            </a:r>
            <a:endParaRPr sz="2533" dirty="0"/>
          </a:p>
          <a:p>
            <a:endParaRPr dirty="0"/>
          </a:p>
          <a:p>
            <a:endParaRPr lang="en-US" sz="2800" b="1" dirty="0"/>
          </a:p>
          <a:p>
            <a:r>
              <a:rPr sz="2400" b="1" dirty="0"/>
              <a:t>Action:</a:t>
            </a:r>
            <a:r>
              <a:rPr sz="2400" dirty="0"/>
              <a:t> </a:t>
            </a:r>
            <a:endParaRPr lang="en-US" sz="2400" dirty="0"/>
          </a:p>
          <a:p>
            <a:pPr lvl="1"/>
            <a:r>
              <a:rPr dirty="0"/>
              <a:t>a move chosen at a specific stage of a game</a:t>
            </a:r>
          </a:p>
          <a:p>
            <a:r>
              <a:rPr sz="2400" b="1" dirty="0"/>
              <a:t>Strategy</a:t>
            </a:r>
            <a:endParaRPr lang="en-US" sz="2400" b="1" dirty="0"/>
          </a:p>
          <a:p>
            <a:pPr lvl="1"/>
            <a:r>
              <a:rPr dirty="0"/>
              <a:t>an action for </a:t>
            </a:r>
            <a:r>
              <a:rPr i="1" dirty="0"/>
              <a:t>every</a:t>
            </a:r>
            <a:r>
              <a:rPr dirty="0"/>
              <a:t> decision a player can face</a:t>
            </a:r>
            <a:endParaRPr sz="2800" dirty="0"/>
          </a:p>
        </p:txBody>
      </p:sp>
      <p:sp>
        <p:nvSpPr>
          <p:cNvPr id="12" name="Topic label"/>
          <p:cNvSpPr>
            <a:spLocks noGrp="1"/>
          </p:cNvSpPr>
          <p:nvPr>
            <p:ph type="ftr" idx="10"/>
          </p:nvPr>
        </p:nvSpPr>
        <p:spPr/>
        <p:txBody>
          <a:bodyPr wrap="square" lIns="0" tIns="0" rIns="0" bIns="0" anchor="t">
            <a:normAutofit/>
          </a:bodyPr>
          <a:lstStyle/>
          <a:p>
            <a:r>
              <a:rPr lang="en-US"/>
              <a:t>Topic 1 – Introduction</a:t>
            </a:r>
          </a:p>
        </p:txBody>
      </p:sp>
      <p:sp>
        <p:nvSpPr>
          <p:cNvPr id="13" name="Slide number"/>
          <p:cNvSpPr>
            <a:spLocks noGrp="1"/>
          </p:cNvSpPr>
          <p:nvPr>
            <p:ph type="sldNum" idx="12"/>
          </p:nvPr>
        </p:nvSpPr>
        <p:spPr/>
        <p:txBody>
          <a:bodyPr wrap="square" lIns="0" tIns="0" rIns="0" bIns="0" anchor="t">
            <a:normAutofit/>
          </a:bodyPr>
          <a:lstStyle/>
          <a:p>
            <a:fld id="{B4D2A5C1-1E7A-4F2B-9C3D-5A6E7F801234}" type="slidenum">
              <a:rPr lang="en-US"/>
              <a:t>35</a:t>
            </a:fld>
            <a:endParaRPr lang="en-US"/>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t>Payoffs</a:t>
            </a:r>
          </a:p>
          <a:p>
            <a:pPr lvl="1"/>
            <a:r>
              <a:t>the “why?”</a:t>
            </a:r>
          </a:p>
        </p:txBody>
      </p:sp>
      <p:sp>
        <p:nvSpPr>
          <p:cNvPr id="3" name="Text Placeholder 2"/>
          <p:cNvSpPr>
            <a:spLocks noGrp="1"/>
          </p:cNvSpPr>
          <p:nvPr>
            <p:ph type="body" idx="1"/>
          </p:nvPr>
        </p:nvSpPr>
        <p:spPr/>
        <p:txBody>
          <a:bodyPr>
            <a:normAutofit lnSpcReduction="10000"/>
          </a:bodyPr>
          <a:lstStyle/>
          <a:p>
            <a:r>
              <a:rPr sz="2800" dirty="0"/>
              <a:t>Numbers attached to each outcome reflecting players’ interests</a:t>
            </a:r>
            <a:endParaRPr lang="en-US" sz="2800" dirty="0"/>
          </a:p>
          <a:p>
            <a:pPr lvl="1"/>
            <a:r>
              <a:rPr lang="en-US" sz="2533" dirty="0"/>
              <a:t>Whatever they care about</a:t>
            </a:r>
            <a:endParaRPr sz="2533" dirty="0"/>
          </a:p>
          <a:p>
            <a:endParaRPr dirty="0"/>
          </a:p>
          <a:p>
            <a:endParaRPr lang="en-US" sz="2400" dirty="0"/>
          </a:p>
          <a:p>
            <a:r>
              <a:rPr sz="2400" dirty="0"/>
              <a:t>Sometimes </a:t>
            </a:r>
            <a:r>
              <a:rPr sz="2400" b="1" dirty="0"/>
              <a:t>ordinal</a:t>
            </a:r>
            <a:r>
              <a:rPr lang="en-US" sz="2400" b="1" dirty="0"/>
              <a:t>:</a:t>
            </a:r>
          </a:p>
          <a:p>
            <a:pPr lvl="1"/>
            <a:r>
              <a:rPr lang="en-US" dirty="0"/>
              <a:t>“</a:t>
            </a:r>
            <a:r>
              <a:rPr dirty="0"/>
              <a:t>A is better than B</a:t>
            </a:r>
            <a:r>
              <a:rPr lang="en-US" dirty="0"/>
              <a:t>”</a:t>
            </a:r>
            <a:endParaRPr dirty="0"/>
          </a:p>
          <a:p>
            <a:r>
              <a:rPr sz="2400" dirty="0"/>
              <a:t>Sometimes </a:t>
            </a:r>
            <a:r>
              <a:rPr sz="2400" b="1" dirty="0"/>
              <a:t>cardinal</a:t>
            </a:r>
            <a:r>
              <a:rPr lang="en-US" sz="2400" b="1" dirty="0"/>
              <a:t>:</a:t>
            </a:r>
          </a:p>
          <a:p>
            <a:pPr lvl="1"/>
            <a:r>
              <a:rPr lang="en-US" dirty="0"/>
              <a:t>“</a:t>
            </a:r>
            <a:r>
              <a:rPr dirty="0"/>
              <a:t>A is twice as good as B</a:t>
            </a:r>
            <a:r>
              <a:rPr lang="en-US" dirty="0"/>
              <a:t>”</a:t>
            </a:r>
            <a:endParaRPr dirty="0"/>
          </a:p>
        </p:txBody>
      </p:sp>
      <p:sp>
        <p:nvSpPr>
          <p:cNvPr id="12" name="Topic label"/>
          <p:cNvSpPr>
            <a:spLocks noGrp="1"/>
          </p:cNvSpPr>
          <p:nvPr>
            <p:ph type="ftr" idx="10"/>
          </p:nvPr>
        </p:nvSpPr>
        <p:spPr/>
        <p:txBody>
          <a:bodyPr wrap="square" lIns="0" tIns="0" rIns="0" bIns="0" anchor="t">
            <a:normAutofit/>
          </a:bodyPr>
          <a:lstStyle/>
          <a:p>
            <a:r>
              <a:rPr lang="en-US"/>
              <a:t>Topic 1 – Introduction</a:t>
            </a:r>
          </a:p>
        </p:txBody>
      </p:sp>
      <p:sp>
        <p:nvSpPr>
          <p:cNvPr id="13" name="Slide number"/>
          <p:cNvSpPr>
            <a:spLocks noGrp="1"/>
          </p:cNvSpPr>
          <p:nvPr>
            <p:ph type="sldNum" idx="12"/>
          </p:nvPr>
        </p:nvSpPr>
        <p:spPr/>
        <p:txBody>
          <a:bodyPr wrap="square" lIns="0" tIns="0" rIns="0" bIns="0" anchor="t">
            <a:normAutofit/>
          </a:bodyPr>
          <a:lstStyle/>
          <a:p>
            <a:fld id="{B4D2A5C1-1E7A-4F2B-9C3D-5A6E7F801234}" type="slidenum">
              <a:rPr lang="en-US"/>
              <a:t>36</a:t>
            </a:fld>
            <a:endParaRPr lang="en-US"/>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dirty="0"/>
              <a:t>Information &amp; </a:t>
            </a:r>
            <a:r>
              <a:rPr lang="en-US" dirty="0"/>
              <a:t>"</a:t>
            </a:r>
            <a:r>
              <a:rPr dirty="0"/>
              <a:t>Timing</a:t>
            </a:r>
            <a:r>
              <a:rPr lang="en-US" dirty="0"/>
              <a:t>"</a:t>
            </a:r>
            <a:endParaRPr dirty="0"/>
          </a:p>
        </p:txBody>
      </p:sp>
      <p:sp>
        <p:nvSpPr>
          <p:cNvPr id="3" name="Text Placeholder 2"/>
          <p:cNvSpPr>
            <a:spLocks noGrp="1"/>
          </p:cNvSpPr>
          <p:nvPr>
            <p:ph type="body" idx="1"/>
          </p:nvPr>
        </p:nvSpPr>
        <p:spPr/>
        <p:txBody>
          <a:bodyPr>
            <a:normAutofit/>
          </a:bodyPr>
          <a:lstStyle/>
          <a:p>
            <a:r>
              <a:rPr sz="2800" dirty="0"/>
              <a:t>Who knows what, and when?</a:t>
            </a:r>
            <a:endParaRPr lang="en-US" sz="2800" dirty="0"/>
          </a:p>
          <a:p>
            <a:r>
              <a:rPr lang="en-US" sz="2800" dirty="0"/>
              <a:t>Do we interact once or multiple times?</a:t>
            </a:r>
          </a:p>
          <a:p>
            <a:r>
              <a:rPr sz="2800" dirty="0"/>
              <a:t>Are moves </a:t>
            </a:r>
            <a:r>
              <a:rPr sz="2800" dirty="0">
                <a:highlight>
                  <a:srgbClr val="FFCD00"/>
                </a:highlight>
              </a:rPr>
              <a:t>simultaneous</a:t>
            </a:r>
            <a:r>
              <a:rPr sz="2800" dirty="0"/>
              <a:t> or </a:t>
            </a:r>
            <a:r>
              <a:rPr sz="2800" dirty="0">
                <a:highlight>
                  <a:srgbClr val="FFCD00"/>
                </a:highlight>
              </a:rPr>
              <a:t>sequential</a:t>
            </a:r>
            <a:r>
              <a:rPr sz="2800" dirty="0"/>
              <a:t>?</a:t>
            </a:r>
          </a:p>
          <a:p>
            <a:pPr lvl="1"/>
            <a:endParaRPr lang="en-US" dirty="0"/>
          </a:p>
          <a:p>
            <a:pPr lvl="1"/>
            <a:r>
              <a:rPr dirty="0"/>
              <a:t>This is an information distinction, not a timing one</a:t>
            </a:r>
            <a:endParaRPr lang="en-US" dirty="0"/>
          </a:p>
          <a:p>
            <a:pPr lvl="1"/>
            <a:endParaRPr lang="en-US" sz="2000" dirty="0"/>
          </a:p>
          <a:p>
            <a:r>
              <a:rPr lang="en-US" sz="2400" b="1" dirty="0"/>
              <a:t>Simultaneous:</a:t>
            </a:r>
          </a:p>
          <a:p>
            <a:pPr lvl="1"/>
            <a:r>
              <a:rPr lang="en-US" dirty="0"/>
              <a:t>All players make decisions without knowing the decisions of others</a:t>
            </a:r>
          </a:p>
        </p:txBody>
      </p:sp>
      <p:sp>
        <p:nvSpPr>
          <p:cNvPr id="12" name="Topic label"/>
          <p:cNvSpPr>
            <a:spLocks noGrp="1"/>
          </p:cNvSpPr>
          <p:nvPr>
            <p:ph type="ftr" idx="10"/>
          </p:nvPr>
        </p:nvSpPr>
        <p:spPr/>
        <p:txBody>
          <a:bodyPr wrap="square" lIns="0" tIns="0" rIns="0" bIns="0" anchor="t">
            <a:normAutofit/>
          </a:bodyPr>
          <a:lstStyle/>
          <a:p>
            <a:r>
              <a:rPr lang="en-US"/>
              <a:t>Topic 1 – Introduction</a:t>
            </a:r>
          </a:p>
        </p:txBody>
      </p:sp>
      <p:sp>
        <p:nvSpPr>
          <p:cNvPr id="13" name="Slide number"/>
          <p:cNvSpPr>
            <a:spLocks noGrp="1"/>
          </p:cNvSpPr>
          <p:nvPr>
            <p:ph type="sldNum" idx="12"/>
          </p:nvPr>
        </p:nvSpPr>
        <p:spPr/>
        <p:txBody>
          <a:bodyPr wrap="square" lIns="0" tIns="0" rIns="0" bIns="0" anchor="t">
            <a:normAutofit/>
          </a:bodyPr>
          <a:lstStyle/>
          <a:p>
            <a:fld id="{B4D2A5C1-1E7A-4F2B-9C3D-5A6E7F801234}" type="slidenum">
              <a:rPr lang="en-US"/>
              <a:t>37</a:t>
            </a:fld>
            <a:endParaRPr lang="en-US"/>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t>Changing the Rules</a:t>
            </a:r>
          </a:p>
        </p:txBody>
      </p:sp>
      <p:sp>
        <p:nvSpPr>
          <p:cNvPr id="3" name="Text Placeholder 2"/>
          <p:cNvSpPr>
            <a:spLocks noGrp="1"/>
          </p:cNvSpPr>
          <p:nvPr>
            <p:ph type="body" idx="1"/>
          </p:nvPr>
        </p:nvSpPr>
        <p:spPr/>
        <p:txBody>
          <a:bodyPr/>
          <a:lstStyle/>
          <a:p>
            <a:r>
              <a:rPr dirty="0"/>
              <a:t>Are the rules of the game fixed or flexible?</a:t>
            </a:r>
          </a:p>
        </p:txBody>
      </p:sp>
      <p:sp>
        <p:nvSpPr>
          <p:cNvPr id="83" name="Topic label"/>
          <p:cNvSpPr>
            <a:spLocks noGrp="1"/>
          </p:cNvSpPr>
          <p:nvPr>
            <p:ph type="ftr" idx="10"/>
          </p:nvPr>
        </p:nvSpPr>
        <p:spPr/>
        <p:txBody>
          <a:bodyPr wrap="square" lIns="0" tIns="0" rIns="0" bIns="0" anchor="t">
            <a:normAutofit/>
          </a:bodyPr>
          <a:lstStyle/>
          <a:p>
            <a:r>
              <a:rPr lang="en-US"/>
              <a:t>Topic 1 – Introduction</a:t>
            </a:r>
          </a:p>
        </p:txBody>
      </p:sp>
      <p:sp>
        <p:nvSpPr>
          <p:cNvPr id="84" name="Slide number"/>
          <p:cNvSpPr>
            <a:spLocks noGrp="1"/>
          </p:cNvSpPr>
          <p:nvPr>
            <p:ph type="sldNum" idx="12"/>
          </p:nvPr>
        </p:nvSpPr>
        <p:spPr/>
        <p:txBody>
          <a:bodyPr wrap="square" lIns="0" tIns="0" rIns="0" bIns="0" anchor="t">
            <a:normAutofit/>
          </a:bodyPr>
          <a:lstStyle/>
          <a:p>
            <a:fld id="{B4D2A5C1-1E7A-4F2B-9C3D-5A6E7F801234}" type="slidenum">
              <a:rPr lang="en-US"/>
              <a:t>38</a:t>
            </a:fld>
            <a:endParaRPr lang="en-US"/>
          </a:p>
        </p:txBody>
      </p:sp>
    </p:spTree>
  </p:cSld>
  <p:clrMapOvr>
    <a:masterClrMapping/>
  </p:clrMapOvr>
</p:sld>
</file>

<file path=ppt/theme/theme1.xml><?xml version="1.0" encoding="utf-8"?>
<a:theme xmlns:a="http://schemas.openxmlformats.org/drawingml/2006/main" name="Game Theory">
  <a:themeElements>
    <a:clrScheme name="Game Theory">
      <a:dk1>
        <a:sysClr val="windowText" lastClr="10192B"/>
      </a:dk1>
      <a:lt1>
        <a:sysClr val="window" lastClr="FFFFFF"/>
      </a:lt1>
      <a:dk2>
        <a:srgbClr val="041E7A"/>
      </a:dk2>
      <a:lt2>
        <a:srgbClr val="F4F6F9"/>
      </a:lt2>
      <a:accent1>
        <a:srgbClr val="041E7A"/>
      </a:accent1>
      <a:accent2>
        <a:srgbClr val="FFCD00"/>
      </a:accent2>
      <a:accent3>
        <a:srgbClr val="C00000"/>
      </a:accent3>
      <a:accent4>
        <a:srgbClr val="6E7684"/>
      </a:accent4>
      <a:accent5>
        <a:srgbClr val="D6D9E0"/>
      </a:accent5>
      <a:accent6>
        <a:srgbClr val="A9B1BF"/>
      </a:accent6>
      <a:hlink>
        <a:srgbClr val="041E7A"/>
      </a:hlink>
      <a:folHlink>
        <a:srgbClr val="6E7684"/>
      </a:folHlink>
    </a:clrScheme>
    <a:fontScheme name="Game Theory">
      <a:majorFont>
        <a:latin typeface="Arial"/>
        <a:ea typeface=""/>
        <a:cs typeface=""/>
      </a:majorFont>
      <a:minorFont>
        <a:latin typeface="Arial"/>
        <a:ea typeface=""/>
        <a:cs typeface=""/>
      </a:minorFont>
    </a:fontScheme>
    <a:fmtScheme name="Game Theory">
      <a:fillStyleLst>
        <a:solidFill>
          <a:schemeClr val="phClr"/>
        </a:solidFill>
        <a:solidFill>
          <a:schemeClr val="phClr"/>
        </a:solidFill>
        <a:solidFill>
          <a:schemeClr val="phClr"/>
        </a:solidFill>
      </a:fillStyleLst>
      <a:lnStyleLst>
        <a:ln w="9525" cap="flat" cmpd="sng" algn="ctr">
          <a:solidFill>
            <a:schemeClr val="phClr"/>
          </a:solidFill>
          <a:prstDash val="solid"/>
        </a:ln>
        <a:ln w="9525" cap="flat" cmpd="sng" algn="ctr">
          <a:solidFill>
            <a:schemeClr val="phClr"/>
          </a:solidFill>
          <a:prstDash val="solid"/>
        </a:ln>
        <a:ln w="9525"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solidFill>
          <a:schemeClr val="phClr"/>
        </a:solidFill>
        <a:solidFill>
          <a:schemeClr val="phClr"/>
        </a:soli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416</TotalTime>
  <Words>1462</Words>
  <Application>Microsoft Macintosh PowerPoint</Application>
  <PresentationFormat>Widescreen</PresentationFormat>
  <Paragraphs>294</Paragraphs>
  <Slides>29</Slides>
  <Notes>7</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29</vt:i4>
      </vt:variant>
    </vt:vector>
  </HeadingPairs>
  <TitlesOfParts>
    <vt:vector size="34" baseType="lpstr">
      <vt:lpstr>Aptos</vt:lpstr>
      <vt:lpstr>Arial</vt:lpstr>
      <vt:lpstr>Times New Roman</vt:lpstr>
      <vt:lpstr>Wingdings</vt:lpstr>
      <vt:lpstr>Game Theory</vt:lpstr>
      <vt:lpstr>Review</vt:lpstr>
      <vt:lpstr>PowerPoint Presentation</vt:lpstr>
      <vt:lpstr>Outline</vt:lpstr>
      <vt:lpstr>Components of a Game</vt:lpstr>
      <vt:lpstr>Players the “who?”</vt:lpstr>
      <vt:lpstr>Strategies the “what?”</vt:lpstr>
      <vt:lpstr>Payoffs the “why?”</vt:lpstr>
      <vt:lpstr>Information &amp; "Timing"</vt:lpstr>
      <vt:lpstr>Changing the Rules</vt:lpstr>
      <vt:lpstr>Agenda Setting</vt:lpstr>
      <vt:lpstr>Agenda Setting</vt:lpstr>
      <vt:lpstr>Agenda Setting</vt:lpstr>
      <vt:lpstr>Agenda Setting</vt:lpstr>
      <vt:lpstr>PowerPoint Presentation</vt:lpstr>
      <vt:lpstr>Assumptions two of them</vt:lpstr>
      <vt:lpstr>Rationality</vt:lpstr>
      <vt:lpstr>Baseball Rationality?</vt:lpstr>
      <vt:lpstr>Rationality</vt:lpstr>
      <vt:lpstr>Common Knowledge three kinds of knowing</vt:lpstr>
      <vt:lpstr>Common Knowledge what we assume</vt:lpstr>
      <vt:lpstr>Common Knowledge</vt:lpstr>
      <vt:lpstr>Common Knowledge theory versus practice</vt:lpstr>
      <vt:lpstr>PowerPoint Presentation</vt:lpstr>
      <vt:lpstr>Common Knowledge</vt:lpstr>
      <vt:lpstr>IPO Lock-up a real common-knowledge problem</vt:lpstr>
      <vt:lpstr>PowerPoint Presentation</vt:lpstr>
      <vt:lpstr>Stock Returns around lock-up expiration</vt:lpstr>
      <vt:lpstr>Summary topic 1</vt:lpstr>
      <vt:lpstr>Game 2</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Mike Shor</dc:creator>
  <cp:keywords/>
  <dc:description/>
  <cp:lastModifiedBy>Mike S</cp:lastModifiedBy>
  <cp:revision>132</cp:revision>
  <dcterms:created xsi:type="dcterms:W3CDTF">2013-01-27T09:14:16Z</dcterms:created>
  <dcterms:modified xsi:type="dcterms:W3CDTF">2026-09-03T18:51:57Z</dcterms:modified>
  <cp:category/>
</cp:coreProperties>
</file>