
<file path=[Content_Types].xml><?xml version="1.0" encoding="utf-8"?>
<Types xmlns="http://schemas.openxmlformats.org/package/2006/content-types">
  <Default Extension="xml" ContentType="application/xml"/>
  <Default Extension="png" ContentType="image/png"/>
  <Default Extension="jpeg" ContentType="image/jpeg"/>
  <Default Extension="tiff" ContentType="image/tiff"/>
  <Default Extension="rels" ContentType="application/vnd.openxmlformats-package.relationships+xml"/>
  <Default Extension="vml" ContentType="application/vnd.openxmlformats-officedocument.vmlDrawing"/>
  <Default Extension="wmf" ContentType="image/x-wmf"/>
  <Default Extension="bin" ContentType="application/vnd.openxmlformats-officedocument.oleObjec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 autoCompressPictures="0">
  <p:sldMasterIdLst>
    <p:sldMasterId id="2147483658" r:id="rId1"/>
  </p:sldMasterIdLst>
  <p:notesMasterIdLst>
    <p:notesMasterId r:id="rId32"/>
  </p:notesMasterIdLst>
  <p:sldIdLst>
    <p:sldId id="256" r:id="rId2"/>
    <p:sldId id="377" r:id="rId3"/>
    <p:sldId id="378" r:id="rId4"/>
    <p:sldId id="416" r:id="rId5"/>
    <p:sldId id="386" r:id="rId6"/>
    <p:sldId id="389" r:id="rId7"/>
    <p:sldId id="417" r:id="rId8"/>
    <p:sldId id="342" r:id="rId9"/>
    <p:sldId id="411" r:id="rId10"/>
    <p:sldId id="418" r:id="rId11"/>
    <p:sldId id="419" r:id="rId12"/>
    <p:sldId id="420" r:id="rId13"/>
    <p:sldId id="421" r:id="rId14"/>
    <p:sldId id="423" r:id="rId15"/>
    <p:sldId id="424" r:id="rId16"/>
    <p:sldId id="422" r:id="rId17"/>
    <p:sldId id="415" r:id="rId18"/>
    <p:sldId id="427" r:id="rId19"/>
    <p:sldId id="429" r:id="rId20"/>
    <p:sldId id="431" r:id="rId21"/>
    <p:sldId id="428" r:id="rId22"/>
    <p:sldId id="432" r:id="rId23"/>
    <p:sldId id="385" r:id="rId24"/>
    <p:sldId id="433" r:id="rId25"/>
    <p:sldId id="437" r:id="rId26"/>
    <p:sldId id="438" r:id="rId27"/>
    <p:sldId id="442" r:id="rId28"/>
    <p:sldId id="443" r:id="rId29"/>
    <p:sldId id="441" r:id="rId30"/>
    <p:sldId id="436" r:id="rId31"/>
  </p:sldIdLst>
  <p:sldSz cx="9144000" cy="5143500" type="screen16x9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1400" kern="1200">
        <a:solidFill>
          <a:srgbClr val="000000"/>
        </a:solidFill>
        <a:latin typeface="Arial" charset="0"/>
        <a:ea typeface="Arial" charset="0"/>
        <a:cs typeface="Arial" charset="0"/>
        <a:sym typeface="Arial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sz="1400" kern="1200">
        <a:solidFill>
          <a:srgbClr val="000000"/>
        </a:solidFill>
        <a:latin typeface="Arial" charset="0"/>
        <a:ea typeface="Arial" charset="0"/>
        <a:cs typeface="Arial" charset="0"/>
        <a:sym typeface="Arial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sz="1400" kern="1200">
        <a:solidFill>
          <a:srgbClr val="000000"/>
        </a:solidFill>
        <a:latin typeface="Arial" charset="0"/>
        <a:ea typeface="Arial" charset="0"/>
        <a:cs typeface="Arial" charset="0"/>
        <a:sym typeface="Arial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sz="1400" kern="1200">
        <a:solidFill>
          <a:srgbClr val="000000"/>
        </a:solidFill>
        <a:latin typeface="Arial" charset="0"/>
        <a:ea typeface="Arial" charset="0"/>
        <a:cs typeface="Arial" charset="0"/>
        <a:sym typeface="Arial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sz="1400" kern="1200">
        <a:solidFill>
          <a:srgbClr val="000000"/>
        </a:solidFill>
        <a:latin typeface="Arial" charset="0"/>
        <a:ea typeface="Arial" charset="0"/>
        <a:cs typeface="Arial" charset="0"/>
        <a:sym typeface="Arial" charset="0"/>
      </a:defRPr>
    </a:lvl5pPr>
    <a:lvl6pPr marL="2286000" algn="l" defTabSz="914400" rtl="0" eaLnBrk="1" latinLnBrk="0" hangingPunct="1">
      <a:defRPr sz="1400" kern="1200">
        <a:solidFill>
          <a:srgbClr val="000000"/>
        </a:solidFill>
        <a:latin typeface="Arial" charset="0"/>
        <a:ea typeface="Arial" charset="0"/>
        <a:cs typeface="Arial" charset="0"/>
        <a:sym typeface="Arial" charset="0"/>
      </a:defRPr>
    </a:lvl6pPr>
    <a:lvl7pPr marL="2743200" algn="l" defTabSz="914400" rtl="0" eaLnBrk="1" latinLnBrk="0" hangingPunct="1">
      <a:defRPr sz="1400" kern="1200">
        <a:solidFill>
          <a:srgbClr val="000000"/>
        </a:solidFill>
        <a:latin typeface="Arial" charset="0"/>
        <a:ea typeface="Arial" charset="0"/>
        <a:cs typeface="Arial" charset="0"/>
        <a:sym typeface="Arial" charset="0"/>
      </a:defRPr>
    </a:lvl7pPr>
    <a:lvl8pPr marL="3200400" algn="l" defTabSz="914400" rtl="0" eaLnBrk="1" latinLnBrk="0" hangingPunct="1">
      <a:defRPr sz="1400" kern="1200">
        <a:solidFill>
          <a:srgbClr val="000000"/>
        </a:solidFill>
        <a:latin typeface="Arial" charset="0"/>
        <a:ea typeface="Arial" charset="0"/>
        <a:cs typeface="Arial" charset="0"/>
        <a:sym typeface="Arial" charset="0"/>
      </a:defRPr>
    </a:lvl8pPr>
    <a:lvl9pPr marL="3657600" algn="l" defTabSz="914400" rtl="0" eaLnBrk="1" latinLnBrk="0" hangingPunct="1">
      <a:defRPr sz="1400" kern="1200">
        <a:solidFill>
          <a:srgbClr val="000000"/>
        </a:solidFill>
        <a:latin typeface="Arial" charset="0"/>
        <a:ea typeface="Arial" charset="0"/>
        <a:cs typeface="Arial" charset="0"/>
        <a:sym typeface="Arial" charset="0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91465"/>
    <a:srgbClr val="156014"/>
    <a:srgbClr val="A28448"/>
    <a:srgbClr val="F4F1CF"/>
    <a:srgbClr val="0AF80F"/>
    <a:srgbClr val="53F02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9E86FEC1-F41B-40B7-A70C-D34B210500F4}">
  <a:tblStyle styleId="{9E86FEC1-F41B-40B7-A70C-D34B210500F4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left>
          <a:right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right>
          <a:top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top>
          <a:bottom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bottom>
          <a:insideH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insideH>
          <a:insideV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9216"/>
    <p:restoredTop sz="94668"/>
  </p:normalViewPr>
  <p:slideViewPr>
    <p:cSldViewPr snapToGrid="0" snapToObjects="1">
      <p:cViewPr>
        <p:scale>
          <a:sx n="77" d="100"/>
          <a:sy n="77" d="100"/>
        </p:scale>
        <p:origin x="800" y="832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notesMaster" Target="notesMasters/notesMaster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presProps" Target="presProps.xml"/><Relationship Id="rId34" Type="http://schemas.openxmlformats.org/officeDocument/2006/relationships/viewProps" Target="viewProps.xml"/><Relationship Id="rId35" Type="http://schemas.openxmlformats.org/officeDocument/2006/relationships/theme" Target="theme/theme1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Shape 3"/>
          <p:cNvSpPr>
            <a:spLocks noGrp="1" noRot="1" noChangeAspect="1"/>
          </p:cNvSpPr>
          <p:nvPr>
            <p:ph type="sldImg" idx="2"/>
          </p:nvPr>
        </p:nvSpPr>
        <p:spPr bwMode="auto">
          <a:xfrm>
            <a:off x="381000" y="685800"/>
            <a:ext cx="6096000" cy="3429000"/>
          </a:xfrm>
          <a:custGeom>
            <a:avLst/>
            <a:gdLst>
              <a:gd name="T0" fmla="*/ 0 w 120000"/>
              <a:gd name="T1" fmla="*/ 0 h 120000"/>
              <a:gd name="T2" fmla="*/ 120000 w 120000"/>
              <a:gd name="T3" fmla="*/ 0 h 120000"/>
              <a:gd name="T4" fmla="*/ 120000 w 120000"/>
              <a:gd name="T5" fmla="*/ 120000 h 120000"/>
              <a:gd name="T6" fmla="*/ 0 w 120000"/>
              <a:gd name="T7" fmla="*/ 120000 h 120000"/>
              <a:gd name="T8" fmla="*/ 0 w 120000"/>
              <a:gd name="T9" fmla="*/ 0 h 120000"/>
              <a:gd name="T10" fmla="*/ 0 w 120000"/>
              <a:gd name="T11" fmla="*/ 0 h 120000"/>
              <a:gd name="T12" fmla="*/ 120000 w 120000"/>
              <a:gd name="T13" fmla="*/ 120000 h 1200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T10" t="T11" r="T12" b="T13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lnTo>
                  <a:pt x="0" y="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4" name="Shape 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lvl="0">
              <a:spcBef>
                <a:spcPts val="0"/>
              </a:spcBef>
              <a:buChar char="●"/>
              <a:defRPr sz="1100"/>
            </a:lvl1pPr>
            <a:lvl2pPr lvl="1">
              <a:spcBef>
                <a:spcPts val="0"/>
              </a:spcBef>
              <a:buChar char="○"/>
              <a:defRPr sz="1100"/>
            </a:lvl2pPr>
            <a:lvl3pPr lvl="2">
              <a:spcBef>
                <a:spcPts val="0"/>
              </a:spcBef>
              <a:buChar char="■"/>
              <a:defRPr sz="1100"/>
            </a:lvl3pPr>
            <a:lvl4pPr lvl="3">
              <a:spcBef>
                <a:spcPts val="0"/>
              </a:spcBef>
              <a:buChar char="●"/>
              <a:defRPr sz="1100"/>
            </a:lvl4pPr>
            <a:lvl5pPr lvl="4">
              <a:spcBef>
                <a:spcPts val="0"/>
              </a:spcBef>
              <a:buChar char="○"/>
              <a:defRPr sz="1100"/>
            </a:lvl5pPr>
            <a:lvl6pPr lvl="5">
              <a:spcBef>
                <a:spcPts val="0"/>
              </a:spcBef>
              <a:buChar char="■"/>
              <a:defRPr sz="1100"/>
            </a:lvl6pPr>
            <a:lvl7pPr lvl="6">
              <a:spcBef>
                <a:spcPts val="0"/>
              </a:spcBef>
              <a:buChar char="●"/>
              <a:defRPr sz="1100"/>
            </a:lvl7pPr>
            <a:lvl8pPr lvl="7">
              <a:spcBef>
                <a:spcPts val="0"/>
              </a:spcBef>
              <a:buChar char="○"/>
              <a:defRPr sz="1100"/>
            </a:lvl8pPr>
            <a:lvl9pPr lvl="8">
              <a:spcBef>
                <a:spcPts val="0"/>
              </a:spcBef>
              <a:buChar char="■"/>
              <a:defRPr sz="1100"/>
            </a:lvl9pPr>
          </a:lstStyle>
          <a:p>
            <a:pPr lvl="0"/>
            <a:endParaRPr noProof="0"/>
          </a:p>
        </p:txBody>
      </p:sp>
    </p:spTree>
    <p:extLst>
      <p:ext uri="{BB962C8B-B14F-4D97-AF65-F5344CB8AC3E}">
        <p14:creationId xmlns:p14="http://schemas.microsoft.com/office/powerpoint/2010/main" val="188652209"/>
      </p:ext>
    </p:extLst>
  </p:cSld>
  <p:clrMap bg1="lt1" tx1="dk1" bg2="dk2" tx2="lt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742950" indent="-28575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1143000" indent="-228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600200" indent="-228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2057400" indent="-228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2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2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_rels/notesSlide2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6.xml"/></Relationships>
</file>

<file path=ppt/notesSlides/_rels/notesSlide2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7.xml"/></Relationships>
</file>

<file path=ppt/notesSlides/_rels/notesSlide2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8.xml"/></Relationships>
</file>

<file path=ppt/notesSlides/_rels/notesSlide2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0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Shape 58"/>
          <p:cNvSpPr>
            <a:spLocks noGrp="1" noRot="1" noChangeAspect="1" noTextEdit="1"/>
          </p:cNvSpPr>
          <p:nvPr>
            <p:ph type="sldImg" idx="2"/>
          </p:nvPr>
        </p:nvSpPr>
        <p:spPr>
          <a:noFill/>
          <a:ln>
            <a:headEnd/>
            <a:tailEnd/>
          </a:ln>
        </p:spPr>
      </p:sp>
      <p:sp>
        <p:nvSpPr>
          <p:cNvPr id="13314" name="Shape 59"/>
          <p:cNvSpPr txBox="1"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numCol="1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  <a:buFontTx/>
              <a:buNone/>
            </a:pPr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918136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Shape 107"/>
          <p:cNvSpPr>
            <a:spLocks noGrp="1" noRot="1" noChangeAspect="1" noTextEdit="1"/>
          </p:cNvSpPr>
          <p:nvPr>
            <p:ph type="sldImg" idx="2"/>
          </p:nvPr>
        </p:nvSpPr>
        <p:spPr>
          <a:noFill/>
          <a:ln>
            <a:headEnd/>
            <a:tailEnd/>
          </a:ln>
        </p:spPr>
      </p:sp>
      <p:sp>
        <p:nvSpPr>
          <p:cNvPr id="23554" name="Shape 108"/>
          <p:cNvSpPr txBox="1"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numCol="1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  <a:buFontTx/>
              <a:buNone/>
            </a:pPr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1182531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Shape 107"/>
          <p:cNvSpPr>
            <a:spLocks noGrp="1" noRot="1" noChangeAspect="1" noTextEdit="1"/>
          </p:cNvSpPr>
          <p:nvPr>
            <p:ph type="sldImg" idx="2"/>
          </p:nvPr>
        </p:nvSpPr>
        <p:spPr>
          <a:noFill/>
          <a:ln>
            <a:headEnd/>
            <a:tailEnd/>
          </a:ln>
        </p:spPr>
      </p:sp>
      <p:sp>
        <p:nvSpPr>
          <p:cNvPr id="23554" name="Shape 108"/>
          <p:cNvSpPr txBox="1"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numCol="1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  <a:buFontTx/>
              <a:buNone/>
            </a:pPr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1514390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Shape 107"/>
          <p:cNvSpPr>
            <a:spLocks noGrp="1" noRot="1" noChangeAspect="1" noTextEdit="1"/>
          </p:cNvSpPr>
          <p:nvPr>
            <p:ph type="sldImg" idx="2"/>
          </p:nvPr>
        </p:nvSpPr>
        <p:spPr>
          <a:noFill/>
          <a:ln>
            <a:headEnd/>
            <a:tailEnd/>
          </a:ln>
        </p:spPr>
      </p:sp>
      <p:sp>
        <p:nvSpPr>
          <p:cNvPr id="23554" name="Shape 108"/>
          <p:cNvSpPr txBox="1"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numCol="1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  <a:buFontTx/>
              <a:buNone/>
            </a:pPr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559199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Shape 95"/>
          <p:cNvSpPr>
            <a:spLocks noGrp="1" noRot="1" noChangeAspect="1" noTextEdit="1"/>
          </p:cNvSpPr>
          <p:nvPr>
            <p:ph type="sldImg" idx="2"/>
          </p:nvPr>
        </p:nvSpPr>
        <p:spPr>
          <a:noFill/>
          <a:ln>
            <a:headEnd/>
            <a:tailEnd/>
          </a:ln>
        </p:spPr>
      </p:sp>
      <p:sp>
        <p:nvSpPr>
          <p:cNvPr id="19458" name="Shape 96"/>
          <p:cNvSpPr txBox="1"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numCol="1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  <a:buFontTx/>
              <a:buNone/>
            </a:pPr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6073731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Shape 107"/>
          <p:cNvSpPr>
            <a:spLocks noGrp="1" noRot="1" noChangeAspect="1" noTextEdit="1"/>
          </p:cNvSpPr>
          <p:nvPr>
            <p:ph type="sldImg" idx="2"/>
          </p:nvPr>
        </p:nvSpPr>
        <p:spPr>
          <a:noFill/>
          <a:ln>
            <a:headEnd/>
            <a:tailEnd/>
          </a:ln>
        </p:spPr>
      </p:sp>
      <p:sp>
        <p:nvSpPr>
          <p:cNvPr id="23554" name="Shape 108"/>
          <p:cNvSpPr txBox="1"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numCol="1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  <a:buFontTx/>
              <a:buNone/>
            </a:pPr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9095308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Shape 107"/>
          <p:cNvSpPr>
            <a:spLocks noGrp="1" noRot="1" noChangeAspect="1" noTextEdit="1"/>
          </p:cNvSpPr>
          <p:nvPr>
            <p:ph type="sldImg" idx="2"/>
          </p:nvPr>
        </p:nvSpPr>
        <p:spPr>
          <a:noFill/>
          <a:ln>
            <a:headEnd/>
            <a:tailEnd/>
          </a:ln>
        </p:spPr>
      </p:sp>
      <p:sp>
        <p:nvSpPr>
          <p:cNvPr id="23554" name="Shape 108"/>
          <p:cNvSpPr txBox="1"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numCol="1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  <a:buFontTx/>
              <a:buNone/>
            </a:pPr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5736984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Shape 95"/>
          <p:cNvSpPr>
            <a:spLocks noGrp="1" noRot="1" noChangeAspect="1" noTextEdit="1"/>
          </p:cNvSpPr>
          <p:nvPr>
            <p:ph type="sldImg" idx="2"/>
          </p:nvPr>
        </p:nvSpPr>
        <p:spPr>
          <a:noFill/>
          <a:ln>
            <a:headEnd/>
            <a:tailEnd/>
          </a:ln>
        </p:spPr>
      </p:sp>
      <p:sp>
        <p:nvSpPr>
          <p:cNvPr id="19458" name="Shape 96"/>
          <p:cNvSpPr txBox="1"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numCol="1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  <a:buFontTx/>
              <a:buNone/>
            </a:pPr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0006048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Shape 107"/>
          <p:cNvSpPr>
            <a:spLocks noGrp="1" noRot="1" noChangeAspect="1" noTextEdit="1"/>
          </p:cNvSpPr>
          <p:nvPr>
            <p:ph type="sldImg" idx="2"/>
          </p:nvPr>
        </p:nvSpPr>
        <p:spPr>
          <a:noFill/>
          <a:ln>
            <a:headEnd/>
            <a:tailEnd/>
          </a:ln>
        </p:spPr>
      </p:sp>
      <p:sp>
        <p:nvSpPr>
          <p:cNvPr id="23554" name="Shape 108"/>
          <p:cNvSpPr txBox="1"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numCol="1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  <a:buFontTx/>
              <a:buNone/>
            </a:pPr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546551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Shape 107"/>
          <p:cNvSpPr>
            <a:spLocks noGrp="1" noRot="1" noChangeAspect="1" noTextEdit="1"/>
          </p:cNvSpPr>
          <p:nvPr>
            <p:ph type="sldImg" idx="2"/>
          </p:nvPr>
        </p:nvSpPr>
        <p:spPr>
          <a:noFill/>
          <a:ln>
            <a:headEnd/>
            <a:tailEnd/>
          </a:ln>
        </p:spPr>
      </p:sp>
      <p:sp>
        <p:nvSpPr>
          <p:cNvPr id="23554" name="Shape 108"/>
          <p:cNvSpPr txBox="1"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numCol="1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  <a:buFontTx/>
              <a:buNone/>
            </a:pPr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33278492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Shape 107"/>
          <p:cNvSpPr>
            <a:spLocks noGrp="1" noRot="1" noChangeAspect="1" noTextEdit="1"/>
          </p:cNvSpPr>
          <p:nvPr>
            <p:ph type="sldImg" idx="2"/>
          </p:nvPr>
        </p:nvSpPr>
        <p:spPr>
          <a:noFill/>
          <a:ln>
            <a:headEnd/>
            <a:tailEnd/>
          </a:ln>
        </p:spPr>
      </p:sp>
      <p:sp>
        <p:nvSpPr>
          <p:cNvPr id="23554" name="Shape 108"/>
          <p:cNvSpPr txBox="1"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numCol="1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  <a:buFontTx/>
              <a:buNone/>
            </a:pPr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295189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Shape 95"/>
          <p:cNvSpPr>
            <a:spLocks noGrp="1" noRot="1" noChangeAspect="1" noTextEdit="1"/>
          </p:cNvSpPr>
          <p:nvPr>
            <p:ph type="sldImg" idx="2"/>
          </p:nvPr>
        </p:nvSpPr>
        <p:spPr>
          <a:noFill/>
          <a:ln>
            <a:headEnd/>
            <a:tailEnd/>
          </a:ln>
        </p:spPr>
      </p:sp>
      <p:sp>
        <p:nvSpPr>
          <p:cNvPr id="19458" name="Shape 96"/>
          <p:cNvSpPr txBox="1"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numCol="1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  <a:buFontTx/>
              <a:buNone/>
            </a:pPr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3828694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Shape 107"/>
          <p:cNvSpPr>
            <a:spLocks noGrp="1" noRot="1" noChangeAspect="1" noTextEdit="1"/>
          </p:cNvSpPr>
          <p:nvPr>
            <p:ph type="sldImg" idx="2"/>
          </p:nvPr>
        </p:nvSpPr>
        <p:spPr>
          <a:noFill/>
          <a:ln>
            <a:headEnd/>
            <a:tailEnd/>
          </a:ln>
        </p:spPr>
      </p:sp>
      <p:sp>
        <p:nvSpPr>
          <p:cNvPr id="23554" name="Shape 108"/>
          <p:cNvSpPr txBox="1"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numCol="1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  <a:buFontTx/>
              <a:buNone/>
            </a:pPr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12926788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Shape 107"/>
          <p:cNvSpPr>
            <a:spLocks noGrp="1" noRot="1" noChangeAspect="1" noTextEdit="1"/>
          </p:cNvSpPr>
          <p:nvPr>
            <p:ph type="sldImg" idx="2"/>
          </p:nvPr>
        </p:nvSpPr>
        <p:spPr>
          <a:noFill/>
          <a:ln>
            <a:headEnd/>
            <a:tailEnd/>
          </a:ln>
        </p:spPr>
      </p:sp>
      <p:sp>
        <p:nvSpPr>
          <p:cNvPr id="23554" name="Shape 108"/>
          <p:cNvSpPr txBox="1"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numCol="1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  <a:buFontTx/>
              <a:buNone/>
            </a:pPr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89227101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Shape 107"/>
          <p:cNvSpPr>
            <a:spLocks noGrp="1" noRot="1" noChangeAspect="1" noTextEdit="1"/>
          </p:cNvSpPr>
          <p:nvPr>
            <p:ph type="sldImg" idx="2"/>
          </p:nvPr>
        </p:nvSpPr>
        <p:spPr>
          <a:noFill/>
          <a:ln>
            <a:headEnd/>
            <a:tailEnd/>
          </a:ln>
        </p:spPr>
      </p:sp>
      <p:sp>
        <p:nvSpPr>
          <p:cNvPr id="23554" name="Shape 108"/>
          <p:cNvSpPr txBox="1"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numCol="1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  <a:buFontTx/>
              <a:buNone/>
            </a:pPr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28699314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Shape 107"/>
          <p:cNvSpPr>
            <a:spLocks noGrp="1" noRot="1" noChangeAspect="1" noTextEdit="1"/>
          </p:cNvSpPr>
          <p:nvPr>
            <p:ph type="sldImg" idx="2"/>
          </p:nvPr>
        </p:nvSpPr>
        <p:spPr>
          <a:noFill/>
          <a:ln>
            <a:headEnd/>
            <a:tailEnd/>
          </a:ln>
        </p:spPr>
      </p:sp>
      <p:sp>
        <p:nvSpPr>
          <p:cNvPr id="23554" name="Shape 108"/>
          <p:cNvSpPr txBox="1"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numCol="1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  <a:buFontTx/>
              <a:buNone/>
            </a:pPr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68197950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Shape 102"/>
          <p:cNvSpPr>
            <a:spLocks noGrp="1" noRot="1" noChangeAspect="1" noTextEdit="1"/>
          </p:cNvSpPr>
          <p:nvPr>
            <p:ph type="sldImg" idx="2"/>
          </p:nvPr>
        </p:nvSpPr>
        <p:spPr>
          <a:noFill/>
          <a:ln>
            <a:headEnd/>
            <a:tailEnd/>
          </a:ln>
        </p:spPr>
      </p:sp>
      <p:sp>
        <p:nvSpPr>
          <p:cNvPr id="21506" name="Shape 103"/>
          <p:cNvSpPr txBox="1"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numCol="1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  <a:buFontTx/>
              <a:buNone/>
            </a:pPr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44298909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Shape 102"/>
          <p:cNvSpPr>
            <a:spLocks noGrp="1" noRot="1" noChangeAspect="1" noTextEdit="1"/>
          </p:cNvSpPr>
          <p:nvPr>
            <p:ph type="sldImg" idx="2"/>
          </p:nvPr>
        </p:nvSpPr>
        <p:spPr>
          <a:noFill/>
          <a:ln>
            <a:headEnd/>
            <a:tailEnd/>
          </a:ln>
        </p:spPr>
      </p:sp>
      <p:sp>
        <p:nvSpPr>
          <p:cNvPr id="21506" name="Shape 103"/>
          <p:cNvSpPr txBox="1"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numCol="1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  <a:buFontTx/>
              <a:buNone/>
            </a:pPr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51381889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Shape 107"/>
          <p:cNvSpPr>
            <a:spLocks noGrp="1" noRot="1" noChangeAspect="1" noTextEdit="1"/>
          </p:cNvSpPr>
          <p:nvPr>
            <p:ph type="sldImg" idx="2"/>
          </p:nvPr>
        </p:nvSpPr>
        <p:spPr>
          <a:noFill/>
          <a:ln>
            <a:headEnd/>
            <a:tailEnd/>
          </a:ln>
        </p:spPr>
      </p:sp>
      <p:sp>
        <p:nvSpPr>
          <p:cNvPr id="23554" name="Shape 108"/>
          <p:cNvSpPr txBox="1"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numCol="1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  <a:buFontTx/>
              <a:buNone/>
            </a:pPr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9818116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Shape 95"/>
          <p:cNvSpPr>
            <a:spLocks noGrp="1" noRot="1" noChangeAspect="1" noTextEdit="1"/>
          </p:cNvSpPr>
          <p:nvPr>
            <p:ph type="sldImg" idx="2"/>
          </p:nvPr>
        </p:nvSpPr>
        <p:spPr>
          <a:noFill/>
          <a:ln>
            <a:headEnd/>
            <a:tailEnd/>
          </a:ln>
        </p:spPr>
      </p:sp>
      <p:sp>
        <p:nvSpPr>
          <p:cNvPr id="19458" name="Shape 96"/>
          <p:cNvSpPr txBox="1"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numCol="1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  <a:buFontTx/>
              <a:buNone/>
            </a:pPr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812530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Shape 95"/>
          <p:cNvSpPr>
            <a:spLocks noGrp="1" noRot="1" noChangeAspect="1" noTextEdit="1"/>
          </p:cNvSpPr>
          <p:nvPr>
            <p:ph type="sldImg" idx="2"/>
          </p:nvPr>
        </p:nvSpPr>
        <p:spPr>
          <a:noFill/>
          <a:ln>
            <a:headEnd/>
            <a:tailEnd/>
          </a:ln>
        </p:spPr>
      </p:sp>
      <p:sp>
        <p:nvSpPr>
          <p:cNvPr id="19458" name="Shape 96"/>
          <p:cNvSpPr txBox="1"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numCol="1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  <a:buFontTx/>
              <a:buNone/>
            </a:pPr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2350608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Shape 163"/>
          <p:cNvSpPr>
            <a:spLocks noGrp="1" noRot="1" noChangeAspect="1" noTextEdit="1"/>
          </p:cNvSpPr>
          <p:nvPr>
            <p:ph type="sldImg" idx="2"/>
          </p:nvPr>
        </p:nvSpPr>
        <p:spPr>
          <a:noFill/>
          <a:ln>
            <a:headEnd/>
            <a:tailEnd/>
          </a:ln>
        </p:spPr>
      </p:sp>
      <p:sp>
        <p:nvSpPr>
          <p:cNvPr id="31746" name="Shape 164"/>
          <p:cNvSpPr txBox="1"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numCol="1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  <a:buFontTx/>
              <a:buNone/>
            </a:pPr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4816411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Shape 248"/>
          <p:cNvSpPr>
            <a:spLocks noGrp="1" noRot="1" noChangeAspect="1" noTextEdit="1"/>
          </p:cNvSpPr>
          <p:nvPr>
            <p:ph type="sldImg" idx="2"/>
          </p:nvPr>
        </p:nvSpPr>
        <p:spPr>
          <a:noFill/>
          <a:ln>
            <a:headEnd/>
            <a:tailEnd/>
          </a:ln>
        </p:spPr>
      </p:sp>
      <p:sp>
        <p:nvSpPr>
          <p:cNvPr id="41986" name="Shape 249"/>
          <p:cNvSpPr txBox="1"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numCol="1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  <a:buFontTx/>
              <a:buNone/>
            </a:pPr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552059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Shape 163"/>
          <p:cNvSpPr>
            <a:spLocks noGrp="1" noRot="1" noChangeAspect="1" noTextEdit="1"/>
          </p:cNvSpPr>
          <p:nvPr>
            <p:ph type="sldImg" idx="2"/>
          </p:nvPr>
        </p:nvSpPr>
        <p:spPr>
          <a:noFill/>
          <a:ln>
            <a:headEnd/>
            <a:tailEnd/>
          </a:ln>
        </p:spPr>
      </p:sp>
      <p:sp>
        <p:nvSpPr>
          <p:cNvPr id="31746" name="Shape 164"/>
          <p:cNvSpPr txBox="1"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numCol="1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  <a:buFontTx/>
              <a:buNone/>
            </a:pPr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1976272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Shape 102"/>
          <p:cNvSpPr>
            <a:spLocks noGrp="1" noRot="1" noChangeAspect="1" noTextEdit="1"/>
          </p:cNvSpPr>
          <p:nvPr>
            <p:ph type="sldImg" idx="2"/>
          </p:nvPr>
        </p:nvSpPr>
        <p:spPr>
          <a:noFill/>
          <a:ln>
            <a:headEnd/>
            <a:tailEnd/>
          </a:ln>
        </p:spPr>
      </p:sp>
      <p:sp>
        <p:nvSpPr>
          <p:cNvPr id="21506" name="Shape 103"/>
          <p:cNvSpPr txBox="1"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numCol="1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  <a:buFontTx/>
              <a:buNone/>
            </a:pPr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615699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Shape 107"/>
          <p:cNvSpPr>
            <a:spLocks noGrp="1" noRot="1" noChangeAspect="1" noTextEdit="1"/>
          </p:cNvSpPr>
          <p:nvPr>
            <p:ph type="sldImg" idx="2"/>
          </p:nvPr>
        </p:nvSpPr>
        <p:spPr>
          <a:noFill/>
          <a:ln>
            <a:headEnd/>
            <a:tailEnd/>
          </a:ln>
        </p:spPr>
      </p:sp>
      <p:sp>
        <p:nvSpPr>
          <p:cNvPr id="23554" name="Shape 108"/>
          <p:cNvSpPr txBox="1"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numCol="1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  <a:buFontTx/>
              <a:buNone/>
            </a:pPr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9878462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Shape 10"/>
          <p:cNvCxnSpPr>
            <a:cxnSpLocks noChangeShapeType="1"/>
          </p:cNvCxnSpPr>
          <p:nvPr/>
        </p:nvCxnSpPr>
        <p:spPr bwMode="auto">
          <a:xfrm>
            <a:off x="-6350" y="3676650"/>
            <a:ext cx="9163050" cy="0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 type="none" w="lg" len="lg"/>
            <a:tailEnd type="non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4" name="Shape 11"/>
          <p:cNvSpPr>
            <a:spLocks noChangeArrowheads="1"/>
          </p:cNvSpPr>
          <p:nvPr/>
        </p:nvSpPr>
        <p:spPr bwMode="auto">
          <a:xfrm>
            <a:off x="1117600" y="3392488"/>
            <a:ext cx="566738" cy="566737"/>
          </a:xfrm>
          <a:prstGeom prst="ellipse">
            <a:avLst/>
          </a:prstGeom>
          <a:solidFill>
            <a:srgbClr val="A2844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>
            <a:lvl1pPr>
              <a:defRPr sz="140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1pPr>
            <a:lvl2pPr marL="742950" indent="-285750">
              <a:defRPr sz="140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2pPr>
            <a:lvl3pPr marL="1143000" indent="-228600">
              <a:defRPr sz="140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3pPr>
            <a:lvl4pPr marL="1600200" indent="-228600">
              <a:defRPr sz="140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4pPr>
            <a:lvl5pPr marL="2057400" indent="-228600">
              <a:defRPr sz="140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9" name="Shape 9"/>
          <p:cNvSpPr txBox="1">
            <a:spLocks noGrp="1"/>
          </p:cNvSpPr>
          <p:nvPr>
            <p:ph type="ctrTitle"/>
          </p:nvPr>
        </p:nvSpPr>
        <p:spPr>
          <a:xfrm>
            <a:off x="996630" y="2003888"/>
            <a:ext cx="4523700" cy="1159800"/>
          </a:xfrm>
          <a:prstGeom prst="rect">
            <a:avLst/>
          </a:prstGeom>
        </p:spPr>
        <p:txBody>
          <a:bodyPr anchor="b"/>
          <a:lstStyle>
            <a:lvl1pPr lvl="0">
              <a:spcBef>
                <a:spcPts val="0"/>
              </a:spcBef>
              <a:buSzPct val="100000"/>
              <a:defRPr sz="3600">
                <a:latin typeface="Verdana" charset="0"/>
                <a:ea typeface="Verdana" charset="0"/>
                <a:cs typeface="Verdana" charset="0"/>
              </a:defRPr>
            </a:lvl1pPr>
            <a:lvl2pPr lvl="1">
              <a:spcBef>
                <a:spcPts val="0"/>
              </a:spcBef>
              <a:buSzPct val="100000"/>
              <a:defRPr sz="3600"/>
            </a:lvl2pPr>
            <a:lvl3pPr lvl="2">
              <a:spcBef>
                <a:spcPts val="0"/>
              </a:spcBef>
              <a:buSzPct val="100000"/>
              <a:defRPr sz="3600"/>
            </a:lvl3pPr>
            <a:lvl4pPr lvl="3">
              <a:spcBef>
                <a:spcPts val="0"/>
              </a:spcBef>
              <a:buSzPct val="100000"/>
              <a:defRPr sz="3600"/>
            </a:lvl4pPr>
            <a:lvl5pPr lvl="4">
              <a:spcBef>
                <a:spcPts val="0"/>
              </a:spcBef>
              <a:buSzPct val="100000"/>
              <a:defRPr sz="3600"/>
            </a:lvl5pPr>
            <a:lvl6pPr lvl="5">
              <a:spcBef>
                <a:spcPts val="0"/>
              </a:spcBef>
              <a:buSzPct val="100000"/>
              <a:defRPr sz="3600"/>
            </a:lvl6pPr>
            <a:lvl7pPr lvl="6">
              <a:spcBef>
                <a:spcPts val="0"/>
              </a:spcBef>
              <a:buSzPct val="100000"/>
              <a:defRPr sz="3600"/>
            </a:lvl7pPr>
            <a:lvl8pPr lvl="7">
              <a:spcBef>
                <a:spcPts val="0"/>
              </a:spcBef>
              <a:buSzPct val="100000"/>
              <a:defRPr sz="3600"/>
            </a:lvl8pPr>
            <a:lvl9pPr lvl="8">
              <a:spcBef>
                <a:spcPts val="0"/>
              </a:spcBef>
              <a:buSzPct val="100000"/>
              <a:defRPr sz="3600"/>
            </a:lvl9pPr>
          </a:lstStyle>
          <a:p>
            <a:r>
              <a:rPr lang="en-US" dirty="0" smtClean="0"/>
              <a:t>Click to edit Master title style</a:t>
            </a:r>
            <a:endParaRPr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5E5F72-A700-2B41-902D-0ACD7FAE97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53296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Subtitle">
    <p:spTree>
      <p:nvGrpSpPr>
        <p:cNvPr id="1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hape 14"/>
          <p:cNvCxnSpPr>
            <a:cxnSpLocks noChangeShapeType="1"/>
          </p:cNvCxnSpPr>
          <p:nvPr/>
        </p:nvCxnSpPr>
        <p:spPr bwMode="auto">
          <a:xfrm>
            <a:off x="-6350" y="2571750"/>
            <a:ext cx="1984375" cy="0"/>
          </a:xfrm>
          <a:prstGeom prst="straightConnector1">
            <a:avLst/>
          </a:prstGeom>
          <a:noFill/>
          <a:ln w="9525">
            <a:solidFill>
              <a:srgbClr val="CCCCCC"/>
            </a:solidFill>
            <a:round/>
            <a:headEnd type="none" w="lg" len="lg"/>
            <a:tailEnd type="non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5" name="Shape 15"/>
          <p:cNvSpPr>
            <a:spLocks noChangeArrowheads="1"/>
          </p:cNvSpPr>
          <p:nvPr/>
        </p:nvSpPr>
        <p:spPr bwMode="auto">
          <a:xfrm>
            <a:off x="1117600" y="2287588"/>
            <a:ext cx="566738" cy="568325"/>
          </a:xfrm>
          <a:prstGeom prst="ellipse">
            <a:avLst/>
          </a:prstGeom>
          <a:solidFill>
            <a:srgbClr val="A2844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>
            <a:lvl1pPr>
              <a:defRPr sz="140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1pPr>
            <a:lvl2pPr marL="742950" indent="-285750">
              <a:defRPr sz="140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2pPr>
            <a:lvl3pPr marL="1143000" indent="-228600">
              <a:defRPr sz="140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3pPr>
            <a:lvl4pPr marL="1600200" indent="-228600">
              <a:defRPr sz="140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4pPr>
            <a:lvl5pPr marL="2057400" indent="-228600">
              <a:defRPr sz="140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cxnSp>
        <p:nvCxnSpPr>
          <p:cNvPr id="6" name="Shape 17"/>
          <p:cNvCxnSpPr>
            <a:cxnSpLocks noChangeShapeType="1"/>
          </p:cNvCxnSpPr>
          <p:nvPr/>
        </p:nvCxnSpPr>
        <p:spPr bwMode="auto">
          <a:xfrm>
            <a:off x="5899150" y="2571750"/>
            <a:ext cx="3251200" cy="0"/>
          </a:xfrm>
          <a:prstGeom prst="straightConnector1">
            <a:avLst/>
          </a:prstGeom>
          <a:noFill/>
          <a:ln w="9525">
            <a:solidFill>
              <a:srgbClr val="CCCCCC"/>
            </a:solidFill>
            <a:round/>
            <a:headEnd type="none" w="lg" len="lg"/>
            <a:tailEnd type="non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3" name="Shape 13"/>
          <p:cNvSpPr txBox="1">
            <a:spLocks noGrp="1"/>
          </p:cNvSpPr>
          <p:nvPr>
            <p:ph type="subTitle" idx="1"/>
          </p:nvPr>
        </p:nvSpPr>
        <p:spPr>
          <a:xfrm>
            <a:off x="2022300" y="2815923"/>
            <a:ext cx="5591400" cy="784800"/>
          </a:xfrm>
          <a:prstGeom prst="rect">
            <a:avLst/>
          </a:prstGeom>
        </p:spPr>
        <p:txBody>
          <a:bodyPr/>
          <a:lstStyle>
            <a:lvl1pPr lvl="0" rtl="0">
              <a:spcBef>
                <a:spcPts val="0"/>
              </a:spcBef>
              <a:buClr>
                <a:srgbClr val="000000"/>
              </a:buClr>
              <a:buSzPct val="100000"/>
              <a:buNone/>
              <a:defRPr sz="1400">
                <a:highlight>
                  <a:srgbClr val="FFCD00"/>
                </a:highlight>
              </a:defRPr>
            </a:lvl1pPr>
            <a:lvl2pPr lvl="1" rtl="0">
              <a:spcBef>
                <a:spcPts val="0"/>
              </a:spcBef>
              <a:buClr>
                <a:schemeClr val="dk2"/>
              </a:buClr>
              <a:buSzPct val="100000"/>
              <a:buNone/>
              <a:defRPr sz="1400">
                <a:solidFill>
                  <a:schemeClr val="dk2"/>
                </a:solidFill>
                <a:highlight>
                  <a:srgbClr val="FFCD00"/>
                </a:highlight>
              </a:defRPr>
            </a:lvl2pPr>
            <a:lvl3pPr lvl="2" rtl="0">
              <a:spcBef>
                <a:spcPts val="0"/>
              </a:spcBef>
              <a:buClr>
                <a:schemeClr val="dk2"/>
              </a:buClr>
              <a:buSzPct val="100000"/>
              <a:buNone/>
              <a:defRPr sz="1400">
                <a:solidFill>
                  <a:schemeClr val="dk2"/>
                </a:solidFill>
                <a:highlight>
                  <a:srgbClr val="FFCD00"/>
                </a:highlight>
              </a:defRPr>
            </a:lvl3pPr>
            <a:lvl4pPr lvl="3" rtl="0">
              <a:spcBef>
                <a:spcPts val="0"/>
              </a:spcBef>
              <a:buClr>
                <a:schemeClr val="dk2"/>
              </a:buClr>
              <a:buSzPct val="100000"/>
              <a:buNone/>
              <a:defRPr sz="1400">
                <a:solidFill>
                  <a:schemeClr val="dk2"/>
                </a:solidFill>
                <a:highlight>
                  <a:srgbClr val="FFCD00"/>
                </a:highlight>
              </a:defRPr>
            </a:lvl4pPr>
            <a:lvl5pPr lvl="4" rtl="0">
              <a:spcBef>
                <a:spcPts val="0"/>
              </a:spcBef>
              <a:buClr>
                <a:schemeClr val="dk2"/>
              </a:buClr>
              <a:buSzPct val="100000"/>
              <a:buNone/>
              <a:defRPr sz="1400">
                <a:solidFill>
                  <a:schemeClr val="dk2"/>
                </a:solidFill>
                <a:highlight>
                  <a:srgbClr val="FFCD00"/>
                </a:highlight>
              </a:defRPr>
            </a:lvl5pPr>
            <a:lvl6pPr lvl="5" rtl="0">
              <a:spcBef>
                <a:spcPts val="0"/>
              </a:spcBef>
              <a:buClr>
                <a:schemeClr val="dk2"/>
              </a:buClr>
              <a:buSzPct val="100000"/>
              <a:buNone/>
              <a:defRPr sz="1400">
                <a:solidFill>
                  <a:schemeClr val="dk2"/>
                </a:solidFill>
                <a:highlight>
                  <a:srgbClr val="FFCD00"/>
                </a:highlight>
              </a:defRPr>
            </a:lvl6pPr>
            <a:lvl7pPr lvl="6" rtl="0">
              <a:spcBef>
                <a:spcPts val="0"/>
              </a:spcBef>
              <a:buClr>
                <a:schemeClr val="dk2"/>
              </a:buClr>
              <a:buSzPct val="100000"/>
              <a:buNone/>
              <a:defRPr sz="1400">
                <a:solidFill>
                  <a:schemeClr val="dk2"/>
                </a:solidFill>
                <a:highlight>
                  <a:srgbClr val="FFCD00"/>
                </a:highlight>
              </a:defRPr>
            </a:lvl7pPr>
            <a:lvl8pPr lvl="7" rtl="0">
              <a:spcBef>
                <a:spcPts val="0"/>
              </a:spcBef>
              <a:buClr>
                <a:schemeClr val="dk2"/>
              </a:buClr>
              <a:buSzPct val="100000"/>
              <a:buNone/>
              <a:defRPr sz="1400">
                <a:solidFill>
                  <a:schemeClr val="dk2"/>
                </a:solidFill>
                <a:highlight>
                  <a:srgbClr val="FFCD00"/>
                </a:highlight>
              </a:defRPr>
            </a:lvl8pPr>
            <a:lvl9pPr lvl="8" rtl="0">
              <a:spcBef>
                <a:spcPts val="0"/>
              </a:spcBef>
              <a:buClr>
                <a:schemeClr val="dk2"/>
              </a:buClr>
              <a:buSzPct val="100000"/>
              <a:buNone/>
              <a:defRPr sz="1400">
                <a:solidFill>
                  <a:schemeClr val="dk2"/>
                </a:solidFill>
                <a:highlight>
                  <a:srgbClr val="FFCD00"/>
                </a:highlight>
              </a:defRPr>
            </a:lvl9pPr>
          </a:lstStyle>
          <a:p>
            <a:r>
              <a:rPr lang="en-US" dirty="0" smtClean="0"/>
              <a:t>Click to edit Master subtitle style</a:t>
            </a:r>
            <a:endParaRPr dirty="0"/>
          </a:p>
        </p:txBody>
      </p:sp>
      <p:sp>
        <p:nvSpPr>
          <p:cNvPr id="16" name="Shape 16"/>
          <p:cNvSpPr txBox="1">
            <a:spLocks noGrp="1"/>
          </p:cNvSpPr>
          <p:nvPr>
            <p:ph type="ctrTitle"/>
          </p:nvPr>
        </p:nvSpPr>
        <p:spPr>
          <a:xfrm>
            <a:off x="2022225" y="1693523"/>
            <a:ext cx="3787800" cy="1159800"/>
          </a:xfrm>
          <a:prstGeom prst="rect">
            <a:avLst/>
          </a:prstGeom>
        </p:spPr>
        <p:txBody>
          <a:bodyPr anchor="b"/>
          <a:lstStyle>
            <a:lvl1pPr lvl="0" rtl="0">
              <a:spcBef>
                <a:spcPts val="0"/>
              </a:spcBef>
              <a:buSzPct val="100000"/>
              <a:defRPr sz="3000">
                <a:latin typeface="Verdana" charset="0"/>
                <a:ea typeface="Verdana" charset="0"/>
                <a:cs typeface="Verdana" charset="0"/>
              </a:defRPr>
            </a:lvl1pPr>
            <a:lvl2pPr lvl="1" rtl="0">
              <a:spcBef>
                <a:spcPts val="0"/>
              </a:spcBef>
              <a:buSzPct val="100000"/>
              <a:defRPr sz="3000"/>
            </a:lvl2pPr>
            <a:lvl3pPr lvl="2" rtl="0">
              <a:spcBef>
                <a:spcPts val="0"/>
              </a:spcBef>
              <a:buSzPct val="100000"/>
              <a:defRPr sz="3000"/>
            </a:lvl3pPr>
            <a:lvl4pPr lvl="3" rtl="0">
              <a:spcBef>
                <a:spcPts val="0"/>
              </a:spcBef>
              <a:buSzPct val="100000"/>
              <a:defRPr sz="3000"/>
            </a:lvl4pPr>
            <a:lvl5pPr lvl="4" rtl="0">
              <a:spcBef>
                <a:spcPts val="0"/>
              </a:spcBef>
              <a:buSzPct val="100000"/>
              <a:defRPr sz="3000"/>
            </a:lvl5pPr>
            <a:lvl6pPr lvl="5" rtl="0">
              <a:spcBef>
                <a:spcPts val="0"/>
              </a:spcBef>
              <a:buSzPct val="100000"/>
              <a:defRPr sz="3000"/>
            </a:lvl6pPr>
            <a:lvl7pPr lvl="6" rtl="0">
              <a:spcBef>
                <a:spcPts val="0"/>
              </a:spcBef>
              <a:buSzPct val="100000"/>
              <a:defRPr sz="3000"/>
            </a:lvl7pPr>
            <a:lvl8pPr lvl="7" rtl="0">
              <a:spcBef>
                <a:spcPts val="0"/>
              </a:spcBef>
              <a:buSzPct val="100000"/>
              <a:defRPr sz="3000"/>
            </a:lvl8pPr>
            <a:lvl9pPr lvl="8" rtl="0">
              <a:spcBef>
                <a:spcPts val="0"/>
              </a:spcBef>
              <a:buSzPct val="100000"/>
              <a:defRPr sz="3000"/>
            </a:lvl9pPr>
          </a:lstStyle>
          <a:p>
            <a:r>
              <a:rPr lang="en-US" dirty="0" smtClean="0"/>
              <a:t>Click to edit Master title style</a:t>
            </a:r>
            <a:endParaRPr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5E5F72-A700-2B41-902D-0ACD7FAE97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436671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+ 1 column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hape 24"/>
          <p:cNvCxnSpPr>
            <a:cxnSpLocks noChangeShapeType="1"/>
          </p:cNvCxnSpPr>
          <p:nvPr/>
        </p:nvCxnSpPr>
        <p:spPr bwMode="auto">
          <a:xfrm>
            <a:off x="0" y="1131888"/>
            <a:ext cx="1376363" cy="0"/>
          </a:xfrm>
          <a:prstGeom prst="straightConnector1">
            <a:avLst/>
          </a:prstGeom>
          <a:noFill/>
          <a:ln w="9525">
            <a:solidFill>
              <a:srgbClr val="CCCCCC"/>
            </a:solidFill>
            <a:round/>
            <a:headEnd type="none" w="lg" len="lg"/>
            <a:tailEnd type="non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5" name="Shape 25"/>
          <p:cNvSpPr>
            <a:spLocks noChangeArrowheads="1"/>
          </p:cNvSpPr>
          <p:nvPr/>
        </p:nvSpPr>
        <p:spPr bwMode="auto">
          <a:xfrm>
            <a:off x="817563" y="928688"/>
            <a:ext cx="406400" cy="406400"/>
          </a:xfrm>
          <a:prstGeom prst="ellipse">
            <a:avLst/>
          </a:prstGeom>
          <a:solidFill>
            <a:srgbClr val="A2844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>
            <a:lvl1pPr>
              <a:defRPr sz="140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1pPr>
            <a:lvl2pPr marL="742950" indent="-285750">
              <a:defRPr sz="140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2pPr>
            <a:lvl3pPr marL="1143000" indent="-228600">
              <a:defRPr sz="140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3pPr>
            <a:lvl4pPr marL="1600200" indent="-228600">
              <a:defRPr sz="140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4pPr>
            <a:lvl5pPr marL="2057400" indent="-228600">
              <a:defRPr sz="140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cxnSp>
        <p:nvCxnSpPr>
          <p:cNvPr id="6" name="Shape 28"/>
          <p:cNvCxnSpPr>
            <a:cxnSpLocks noChangeShapeType="1"/>
          </p:cNvCxnSpPr>
          <p:nvPr/>
        </p:nvCxnSpPr>
        <p:spPr bwMode="auto">
          <a:xfrm>
            <a:off x="5265738" y="1131888"/>
            <a:ext cx="3878262" cy="0"/>
          </a:xfrm>
          <a:prstGeom prst="straightConnector1">
            <a:avLst/>
          </a:prstGeom>
          <a:noFill/>
          <a:ln w="9525">
            <a:solidFill>
              <a:srgbClr val="CCCCCC"/>
            </a:solidFill>
            <a:round/>
            <a:headEnd type="none" w="lg" len="lg"/>
            <a:tailEnd type="non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6" name="Shape 26"/>
          <p:cNvSpPr txBox="1">
            <a:spLocks noGrp="1"/>
          </p:cNvSpPr>
          <p:nvPr>
            <p:ph type="title"/>
          </p:nvPr>
        </p:nvSpPr>
        <p:spPr>
          <a:xfrm>
            <a:off x="1381250" y="922668"/>
            <a:ext cx="3878400" cy="435600"/>
          </a:xfrm>
          <a:prstGeom prst="rect">
            <a:avLst/>
          </a:prstGeom>
        </p:spPr>
        <p:txBody>
          <a:bodyPr/>
          <a:lstStyle>
            <a:lvl1pPr lvl="0" rtl="0">
              <a:spcBef>
                <a:spcPts val="0"/>
              </a:spcBef>
              <a:buSzPct val="100000"/>
              <a:buFont typeface="Lora"/>
              <a:buNone/>
              <a:defRPr sz="2000" b="1">
                <a:latin typeface="Verdana" charset="0"/>
                <a:ea typeface="Verdana" charset="0"/>
                <a:cs typeface="Verdana" charset="0"/>
                <a:sym typeface="Lora"/>
              </a:defRPr>
            </a:lvl1pPr>
            <a:lvl2pPr lvl="1" rtl="0">
              <a:spcBef>
                <a:spcPts val="0"/>
              </a:spcBef>
              <a:buSzPct val="100000"/>
              <a:buFont typeface="Lora"/>
              <a:buNone/>
              <a:defRPr sz="2000" b="1">
                <a:highlight>
                  <a:srgbClr val="FFFFFF"/>
                </a:highlight>
                <a:latin typeface="Lora"/>
                <a:ea typeface="Lora"/>
                <a:cs typeface="Lora"/>
                <a:sym typeface="Lora"/>
              </a:defRPr>
            </a:lvl2pPr>
            <a:lvl3pPr lvl="2" rtl="0">
              <a:spcBef>
                <a:spcPts val="0"/>
              </a:spcBef>
              <a:buSzPct val="100000"/>
              <a:buFont typeface="Lora"/>
              <a:buNone/>
              <a:defRPr sz="2000" b="1">
                <a:highlight>
                  <a:srgbClr val="FFFFFF"/>
                </a:highlight>
                <a:latin typeface="Lora"/>
                <a:ea typeface="Lora"/>
                <a:cs typeface="Lora"/>
                <a:sym typeface="Lora"/>
              </a:defRPr>
            </a:lvl3pPr>
            <a:lvl4pPr lvl="3" rtl="0">
              <a:spcBef>
                <a:spcPts val="0"/>
              </a:spcBef>
              <a:buSzPct val="100000"/>
              <a:buFont typeface="Lora"/>
              <a:buNone/>
              <a:defRPr sz="2000" b="1">
                <a:highlight>
                  <a:srgbClr val="FFFFFF"/>
                </a:highlight>
                <a:latin typeface="Lora"/>
                <a:ea typeface="Lora"/>
                <a:cs typeface="Lora"/>
                <a:sym typeface="Lora"/>
              </a:defRPr>
            </a:lvl4pPr>
            <a:lvl5pPr lvl="4" rtl="0">
              <a:spcBef>
                <a:spcPts val="0"/>
              </a:spcBef>
              <a:buSzPct val="100000"/>
              <a:buFont typeface="Lora"/>
              <a:buNone/>
              <a:defRPr sz="2000" b="1">
                <a:highlight>
                  <a:srgbClr val="FFFFFF"/>
                </a:highlight>
                <a:latin typeface="Lora"/>
                <a:ea typeface="Lora"/>
                <a:cs typeface="Lora"/>
                <a:sym typeface="Lora"/>
              </a:defRPr>
            </a:lvl5pPr>
            <a:lvl6pPr lvl="5" rtl="0">
              <a:spcBef>
                <a:spcPts val="0"/>
              </a:spcBef>
              <a:buSzPct val="100000"/>
              <a:buFont typeface="Lora"/>
              <a:buNone/>
              <a:defRPr sz="2000" b="1">
                <a:highlight>
                  <a:srgbClr val="FFFFFF"/>
                </a:highlight>
                <a:latin typeface="Lora"/>
                <a:ea typeface="Lora"/>
                <a:cs typeface="Lora"/>
                <a:sym typeface="Lora"/>
              </a:defRPr>
            </a:lvl6pPr>
            <a:lvl7pPr lvl="6" rtl="0">
              <a:spcBef>
                <a:spcPts val="0"/>
              </a:spcBef>
              <a:buSzPct val="100000"/>
              <a:buFont typeface="Lora"/>
              <a:buNone/>
              <a:defRPr sz="2000" b="1">
                <a:highlight>
                  <a:srgbClr val="FFFFFF"/>
                </a:highlight>
                <a:latin typeface="Lora"/>
                <a:ea typeface="Lora"/>
                <a:cs typeface="Lora"/>
                <a:sym typeface="Lora"/>
              </a:defRPr>
            </a:lvl7pPr>
            <a:lvl8pPr lvl="7" rtl="0">
              <a:spcBef>
                <a:spcPts val="0"/>
              </a:spcBef>
              <a:buSzPct val="100000"/>
              <a:buFont typeface="Lora"/>
              <a:buNone/>
              <a:defRPr sz="2000" b="1">
                <a:highlight>
                  <a:srgbClr val="FFFFFF"/>
                </a:highlight>
                <a:latin typeface="Lora"/>
                <a:ea typeface="Lora"/>
                <a:cs typeface="Lora"/>
                <a:sym typeface="Lora"/>
              </a:defRPr>
            </a:lvl8pPr>
            <a:lvl9pPr lvl="8" rtl="0">
              <a:spcBef>
                <a:spcPts val="0"/>
              </a:spcBef>
              <a:buSzPct val="100000"/>
              <a:buFont typeface="Lora"/>
              <a:buNone/>
              <a:defRPr sz="2000" b="1">
                <a:highlight>
                  <a:srgbClr val="FFFFFF"/>
                </a:highlight>
                <a:latin typeface="Lora"/>
                <a:ea typeface="Lora"/>
                <a:cs typeface="Lora"/>
                <a:sym typeface="Lora"/>
              </a:defRPr>
            </a:lvl9pPr>
          </a:lstStyle>
          <a:p>
            <a:r>
              <a:rPr lang="en-US" dirty="0" smtClean="0"/>
              <a:t>Click to edit Master title style</a:t>
            </a:r>
            <a:endParaRPr dirty="0"/>
          </a:p>
        </p:txBody>
      </p:sp>
      <p:sp>
        <p:nvSpPr>
          <p:cNvPr id="27" name="Shape 27"/>
          <p:cNvSpPr txBox="1">
            <a:spLocks noGrp="1"/>
          </p:cNvSpPr>
          <p:nvPr>
            <p:ph type="body" idx="1"/>
          </p:nvPr>
        </p:nvSpPr>
        <p:spPr>
          <a:xfrm>
            <a:off x="1381250" y="1616470"/>
            <a:ext cx="6809700" cy="3112200"/>
          </a:xfrm>
          <a:prstGeom prst="rect">
            <a:avLst/>
          </a:prstGeom>
        </p:spPr>
        <p:txBody>
          <a:bodyPr/>
          <a:lstStyle>
            <a:lvl1pPr lvl="0" rtl="0">
              <a:spcBef>
                <a:spcPts val="600"/>
              </a:spcBef>
              <a:buClr>
                <a:srgbClr val="FFCD00"/>
              </a:buClr>
              <a:buSzPct val="100000"/>
              <a:buFont typeface="Quattrocento Sans"/>
              <a:buChar char="◉"/>
              <a:defRPr sz="2400">
                <a:latin typeface="Arial" charset="0"/>
                <a:ea typeface="Arial" charset="0"/>
                <a:cs typeface="Arial" charset="0"/>
                <a:sym typeface="Quattrocento Sans"/>
              </a:defRPr>
            </a:lvl1pPr>
            <a:lvl2pPr lvl="1" rtl="0">
              <a:spcBef>
                <a:spcPts val="480"/>
              </a:spcBef>
              <a:buClr>
                <a:srgbClr val="FFCD00"/>
              </a:buClr>
              <a:buSzPct val="100000"/>
              <a:buFont typeface="Quattrocento Sans"/>
              <a:defRPr sz="2000">
                <a:latin typeface="Quattrocento Sans"/>
                <a:ea typeface="Quattrocento Sans"/>
                <a:cs typeface="Quattrocento Sans"/>
                <a:sym typeface="Quattrocento Sans"/>
              </a:defRPr>
            </a:lvl2pPr>
            <a:lvl3pPr lvl="2" rtl="0">
              <a:spcBef>
                <a:spcPts val="480"/>
              </a:spcBef>
              <a:buClr>
                <a:srgbClr val="FFCD00"/>
              </a:buClr>
              <a:buSzPct val="100000"/>
              <a:buFont typeface="Quattrocento Sans"/>
              <a:defRPr sz="2000">
                <a:latin typeface="Quattrocento Sans"/>
                <a:ea typeface="Quattrocento Sans"/>
                <a:cs typeface="Quattrocento Sans"/>
                <a:sym typeface="Quattrocento Sans"/>
              </a:defRPr>
            </a:lvl3pPr>
            <a:lvl4pPr lvl="3" rtl="0">
              <a:spcBef>
                <a:spcPts val="360"/>
              </a:spcBef>
              <a:buClr>
                <a:srgbClr val="FFCD00"/>
              </a:buClr>
              <a:buSzPct val="100000"/>
              <a:buFont typeface="Quattrocento Sans"/>
              <a:defRPr sz="1800">
                <a:latin typeface="Quattrocento Sans"/>
                <a:ea typeface="Quattrocento Sans"/>
                <a:cs typeface="Quattrocento Sans"/>
                <a:sym typeface="Quattrocento Sans"/>
              </a:defRPr>
            </a:lvl4pPr>
            <a:lvl5pPr lvl="4" rtl="0">
              <a:spcBef>
                <a:spcPts val="360"/>
              </a:spcBef>
              <a:buClr>
                <a:srgbClr val="FFCD00"/>
              </a:buClr>
              <a:buSzPct val="100000"/>
              <a:buFont typeface="Quattrocento Sans"/>
              <a:defRPr sz="1800">
                <a:latin typeface="Quattrocento Sans"/>
                <a:ea typeface="Quattrocento Sans"/>
                <a:cs typeface="Quattrocento Sans"/>
                <a:sym typeface="Quattrocento Sans"/>
              </a:defRPr>
            </a:lvl5pPr>
            <a:lvl6pPr lvl="5" rtl="0">
              <a:spcBef>
                <a:spcPts val="360"/>
              </a:spcBef>
              <a:buClr>
                <a:srgbClr val="FFCD00"/>
              </a:buClr>
              <a:buSzPct val="100000"/>
              <a:buFont typeface="Quattrocento Sans"/>
              <a:defRPr sz="1800">
                <a:latin typeface="Quattrocento Sans"/>
                <a:ea typeface="Quattrocento Sans"/>
                <a:cs typeface="Quattrocento Sans"/>
                <a:sym typeface="Quattrocento Sans"/>
              </a:defRPr>
            </a:lvl6pPr>
            <a:lvl7pPr lvl="6" rtl="0">
              <a:spcBef>
                <a:spcPts val="360"/>
              </a:spcBef>
              <a:buClr>
                <a:srgbClr val="FFCD00"/>
              </a:buClr>
              <a:buSzPct val="100000"/>
              <a:buFont typeface="Quattrocento Sans"/>
              <a:defRPr sz="1800">
                <a:latin typeface="Quattrocento Sans"/>
                <a:ea typeface="Quattrocento Sans"/>
                <a:cs typeface="Quattrocento Sans"/>
                <a:sym typeface="Quattrocento Sans"/>
              </a:defRPr>
            </a:lvl7pPr>
            <a:lvl8pPr lvl="7" rtl="0">
              <a:spcBef>
                <a:spcPts val="360"/>
              </a:spcBef>
              <a:buClr>
                <a:srgbClr val="FFCD00"/>
              </a:buClr>
              <a:buSzPct val="100000"/>
              <a:buFont typeface="Quattrocento Sans"/>
              <a:defRPr sz="1800">
                <a:latin typeface="Quattrocento Sans"/>
                <a:ea typeface="Quattrocento Sans"/>
                <a:cs typeface="Quattrocento Sans"/>
                <a:sym typeface="Quattrocento Sans"/>
              </a:defRPr>
            </a:lvl8pPr>
            <a:lvl9pPr lvl="8" rtl="0">
              <a:spcBef>
                <a:spcPts val="360"/>
              </a:spcBef>
              <a:buClr>
                <a:srgbClr val="FFCD00"/>
              </a:buClr>
              <a:buSzPct val="100000"/>
              <a:buFont typeface="Quattrocento Sans"/>
              <a:defRPr sz="1800">
                <a:latin typeface="Quattrocento Sans"/>
                <a:ea typeface="Quattrocento Sans"/>
                <a:cs typeface="Quattrocento Sans"/>
                <a:sym typeface="Quattrocento Sans"/>
              </a:defRPr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5E5F72-A700-2B41-902D-0ACD7FAE97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32234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Quote">
    <p:spTree>
      <p:nvGrpSpPr>
        <p:cNvPr id="1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Shape 20"/>
          <p:cNvCxnSpPr>
            <a:cxnSpLocks noChangeShapeType="1"/>
          </p:cNvCxnSpPr>
          <p:nvPr/>
        </p:nvCxnSpPr>
        <p:spPr bwMode="auto">
          <a:xfrm>
            <a:off x="4584700" y="3676650"/>
            <a:ext cx="0" cy="1481138"/>
          </a:xfrm>
          <a:prstGeom prst="straightConnector1">
            <a:avLst/>
          </a:prstGeom>
          <a:noFill/>
          <a:ln w="9525">
            <a:solidFill>
              <a:srgbClr val="CCCCCC"/>
            </a:solidFill>
            <a:round/>
            <a:headEnd type="none" w="lg" len="lg"/>
            <a:tailEnd type="non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4" name="Shape 21"/>
          <p:cNvSpPr>
            <a:spLocks noChangeArrowheads="1"/>
          </p:cNvSpPr>
          <p:nvPr/>
        </p:nvSpPr>
        <p:spPr bwMode="auto">
          <a:xfrm>
            <a:off x="4287838" y="3392488"/>
            <a:ext cx="568325" cy="566737"/>
          </a:xfrm>
          <a:prstGeom prst="ellipse">
            <a:avLst/>
          </a:prstGeom>
          <a:solidFill>
            <a:srgbClr val="A2844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>
            <a:lvl1pPr>
              <a:defRPr sz="140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1pPr>
            <a:lvl2pPr marL="742950" indent="-285750">
              <a:defRPr sz="140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2pPr>
            <a:lvl3pPr marL="1143000" indent="-228600">
              <a:defRPr sz="140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3pPr>
            <a:lvl4pPr marL="1600200" indent="-228600">
              <a:defRPr sz="140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4pPr>
            <a:lvl5pPr marL="2057400" indent="-228600">
              <a:defRPr sz="140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5" name="Shape 22"/>
          <p:cNvSpPr txBox="1">
            <a:spLocks noChangeArrowheads="1"/>
          </p:cNvSpPr>
          <p:nvPr/>
        </p:nvSpPr>
        <p:spPr bwMode="auto">
          <a:xfrm>
            <a:off x="3594100" y="3413125"/>
            <a:ext cx="1955800" cy="652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91425" rIns="91425" bIns="91425"/>
          <a:lstStyle>
            <a:lvl1pPr>
              <a:defRPr sz="140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1pPr>
            <a:lvl2pPr marL="742950" indent="-285750">
              <a:defRPr sz="140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2pPr>
            <a:lvl3pPr marL="1143000" indent="-228600">
              <a:defRPr sz="140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3pPr>
            <a:lvl4pPr marL="1600200" indent="-228600">
              <a:defRPr sz="140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4pPr>
            <a:lvl5pPr marL="2057400" indent="-228600">
              <a:defRPr sz="140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9pPr>
          </a:lstStyle>
          <a:p>
            <a:pPr algn="ctr" eaLnBrk="1" hangingPunct="1"/>
            <a:r>
              <a:rPr lang="en-US" altLang="en-US" sz="3600" b="1">
                <a:latin typeface="Lora" charset="0"/>
                <a:ea typeface="Lora" charset="0"/>
                <a:cs typeface="Lora" charset="0"/>
                <a:sym typeface="Lora" charset="0"/>
              </a:rPr>
              <a:t>“</a:t>
            </a:r>
          </a:p>
        </p:txBody>
      </p:sp>
      <p:sp>
        <p:nvSpPr>
          <p:cNvPr id="19" name="Shape 19"/>
          <p:cNvSpPr txBox="1">
            <a:spLocks noGrp="1"/>
          </p:cNvSpPr>
          <p:nvPr>
            <p:ph type="body" idx="1"/>
          </p:nvPr>
        </p:nvSpPr>
        <p:spPr>
          <a:xfrm>
            <a:off x="2105050" y="2238000"/>
            <a:ext cx="4933800" cy="819900"/>
          </a:xfrm>
          <a:prstGeom prst="rect">
            <a:avLst/>
          </a:prstGeom>
        </p:spPr>
        <p:txBody>
          <a:bodyPr anchor="b"/>
          <a:lstStyle>
            <a:lvl1pPr lvl="0" algn="ctr" rtl="0">
              <a:spcBef>
                <a:spcPts val="0"/>
              </a:spcBef>
              <a:buSzPct val="100000"/>
              <a:buFont typeface="Lora"/>
              <a:defRPr sz="2400" i="1">
                <a:latin typeface="Arial" charset="0"/>
                <a:ea typeface="Arial" charset="0"/>
                <a:cs typeface="Arial" charset="0"/>
                <a:sym typeface="Lora"/>
              </a:defRPr>
            </a:lvl1pPr>
            <a:lvl2pPr lvl="1" algn="ctr" rtl="0">
              <a:spcBef>
                <a:spcPts val="0"/>
              </a:spcBef>
              <a:buFont typeface="Lora"/>
              <a:defRPr i="1">
                <a:latin typeface="Lora"/>
                <a:ea typeface="Lora"/>
                <a:cs typeface="Lora"/>
                <a:sym typeface="Lora"/>
              </a:defRPr>
            </a:lvl2pPr>
            <a:lvl3pPr lvl="2" algn="ctr" rtl="0">
              <a:spcBef>
                <a:spcPts val="0"/>
              </a:spcBef>
              <a:buFont typeface="Lora"/>
              <a:defRPr i="1">
                <a:latin typeface="Lora"/>
                <a:ea typeface="Lora"/>
                <a:cs typeface="Lora"/>
                <a:sym typeface="Lora"/>
              </a:defRPr>
            </a:lvl3pPr>
            <a:lvl4pPr lvl="3" algn="ctr" rtl="0">
              <a:spcBef>
                <a:spcPts val="0"/>
              </a:spcBef>
              <a:buSzPct val="100000"/>
              <a:buFont typeface="Lora"/>
              <a:defRPr sz="2400" i="1">
                <a:latin typeface="Lora"/>
                <a:ea typeface="Lora"/>
                <a:cs typeface="Lora"/>
                <a:sym typeface="Lora"/>
              </a:defRPr>
            </a:lvl4pPr>
            <a:lvl5pPr lvl="4" algn="ctr" rtl="0">
              <a:spcBef>
                <a:spcPts val="0"/>
              </a:spcBef>
              <a:buSzPct val="100000"/>
              <a:buFont typeface="Lora"/>
              <a:defRPr sz="2400" i="1">
                <a:latin typeface="Lora"/>
                <a:ea typeface="Lora"/>
                <a:cs typeface="Lora"/>
                <a:sym typeface="Lora"/>
              </a:defRPr>
            </a:lvl5pPr>
            <a:lvl6pPr lvl="5" algn="ctr" rtl="0">
              <a:spcBef>
                <a:spcPts val="0"/>
              </a:spcBef>
              <a:buSzPct val="100000"/>
              <a:buFont typeface="Lora"/>
              <a:defRPr sz="2400" i="1">
                <a:latin typeface="Lora"/>
                <a:ea typeface="Lora"/>
                <a:cs typeface="Lora"/>
                <a:sym typeface="Lora"/>
              </a:defRPr>
            </a:lvl6pPr>
            <a:lvl7pPr lvl="6" algn="ctr" rtl="0">
              <a:spcBef>
                <a:spcPts val="0"/>
              </a:spcBef>
              <a:buSzPct val="100000"/>
              <a:buFont typeface="Lora"/>
              <a:defRPr sz="2400" i="1">
                <a:latin typeface="Lora"/>
                <a:ea typeface="Lora"/>
                <a:cs typeface="Lora"/>
                <a:sym typeface="Lora"/>
              </a:defRPr>
            </a:lvl7pPr>
            <a:lvl8pPr lvl="7" algn="ctr" rtl="0">
              <a:spcBef>
                <a:spcPts val="0"/>
              </a:spcBef>
              <a:buSzPct val="100000"/>
              <a:buFont typeface="Lora"/>
              <a:defRPr sz="2400" i="1">
                <a:latin typeface="Lora"/>
                <a:ea typeface="Lora"/>
                <a:cs typeface="Lora"/>
                <a:sym typeface="Lora"/>
              </a:defRPr>
            </a:lvl8pPr>
            <a:lvl9pPr lvl="8" algn="ctr">
              <a:spcBef>
                <a:spcPts val="0"/>
              </a:spcBef>
              <a:buSzPct val="100000"/>
              <a:buFont typeface="Lora"/>
              <a:defRPr sz="2400" i="1">
                <a:latin typeface="Lora"/>
                <a:ea typeface="Lora"/>
                <a:cs typeface="Lora"/>
                <a:sym typeface="Lora"/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5E5F72-A700-2B41-902D-0ACD7FAE97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14623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ompletely blank"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944750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hape 54"/>
          <p:cNvCxnSpPr>
            <a:cxnSpLocks noChangeShapeType="1"/>
          </p:cNvCxnSpPr>
          <p:nvPr/>
        </p:nvCxnSpPr>
        <p:spPr bwMode="auto">
          <a:xfrm>
            <a:off x="-6350" y="4513263"/>
            <a:ext cx="9163050" cy="0"/>
          </a:xfrm>
          <a:prstGeom prst="straightConnector1">
            <a:avLst/>
          </a:prstGeom>
          <a:noFill/>
          <a:ln w="9525">
            <a:solidFill>
              <a:srgbClr val="CCCCCC"/>
            </a:solidFill>
            <a:round/>
            <a:headEnd type="none" w="lg" len="lg"/>
            <a:tailEnd type="non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" name="Shape 55"/>
          <p:cNvSpPr>
            <a:spLocks noChangeArrowheads="1"/>
          </p:cNvSpPr>
          <p:nvPr/>
        </p:nvSpPr>
        <p:spPr bwMode="auto">
          <a:xfrm>
            <a:off x="4294188" y="4235450"/>
            <a:ext cx="555625" cy="557213"/>
          </a:xfrm>
          <a:prstGeom prst="ellipse">
            <a:avLst/>
          </a:prstGeom>
          <a:solidFill>
            <a:srgbClr val="A2844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>
            <a:lvl1pPr>
              <a:defRPr sz="140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1pPr>
            <a:lvl2pPr marL="742950" indent="-285750">
              <a:defRPr sz="140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2pPr>
            <a:lvl3pPr marL="1143000" indent="-228600">
              <a:defRPr sz="140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3pPr>
            <a:lvl4pPr marL="1600200" indent="-228600">
              <a:defRPr sz="140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4pPr>
            <a:lvl5pPr marL="2057400" indent="-228600">
              <a:defRPr sz="140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886637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27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2700"/>
            </a:lvl1pPr>
            <a:lvl2pPr>
              <a:defRPr sz="2400"/>
            </a:lvl2pPr>
            <a:lvl3pPr>
              <a:defRPr sz="21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300A8A90-56A3-DA4F-839E-8C19ADA26F25}" type="datetimeFigureOut">
              <a:rPr lang="en-US" smtClean="0"/>
              <a:t>11/25/17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45BBE6-1F1B-A24B-A67D-F777F52E41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23883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Shape 6"/>
          <p:cNvSpPr txBox="1">
            <a:spLocks noGrp="1"/>
          </p:cNvSpPr>
          <p:nvPr>
            <p:ph type="body" idx="1"/>
          </p:nvPr>
        </p:nvSpPr>
        <p:spPr bwMode="auto">
          <a:xfrm>
            <a:off x="1381125" y="1616075"/>
            <a:ext cx="6810375" cy="3113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25" tIns="91425" rIns="91425" bIns="91425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 altLang="en-US" dirty="0">
              <a:sym typeface="Arial" charset="0"/>
            </a:endParaRPr>
          </a:p>
        </p:txBody>
      </p:sp>
      <p:sp>
        <p:nvSpPr>
          <p:cNvPr id="1027" name="Shape 7"/>
          <p:cNvSpPr txBox="1">
            <a:spLocks noGrp="1"/>
          </p:cNvSpPr>
          <p:nvPr>
            <p:ph type="title"/>
          </p:nvPr>
        </p:nvSpPr>
        <p:spPr bwMode="auto">
          <a:xfrm>
            <a:off x="1381125" y="936625"/>
            <a:ext cx="6810375" cy="436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25" tIns="91425" rIns="91425" bIns="91425" numCol="1" anchor="ctr" anchorCtr="0" compatLnSpc="1">
            <a:prstTxWarp prst="textNoShape">
              <a:avLst/>
            </a:prstTxWarp>
          </a:bodyPr>
          <a:lstStyle/>
          <a:p>
            <a:pPr lvl="0"/>
            <a:endParaRPr lang="en-US" altLang="en-US" dirty="0">
              <a:sym typeface="Arial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4637"/>
          </a:xfrm>
          <a:prstGeom prst="rect">
            <a:avLst/>
          </a:prstGeom>
          <a:noFill/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15E5F72-A700-2B41-902D-0ACD7FAE97AB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69" r:id="rId1"/>
    <p:sldLayoutId id="2147483670" r:id="rId2"/>
    <p:sldLayoutId id="2147483672" r:id="rId3"/>
    <p:sldLayoutId id="2147483675" r:id="rId4"/>
    <p:sldLayoutId id="2147483676" r:id="rId5"/>
    <p:sldLayoutId id="2147483677" r:id="rId6"/>
    <p:sldLayoutId id="2147483678" r:id="rId7"/>
  </p:sldLayoutIdLst>
  <p:transition>
    <p:fade/>
  </p:transition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algn="l" rtl="0" eaLnBrk="1" fontAlgn="base" hangingPunct="1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Arial" charset="0"/>
          <a:ea typeface="Arial" charset="0"/>
          <a:cs typeface="Arial" charset="0"/>
          <a:sym typeface="Arial" charset="0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Arial" charset="0"/>
          <a:ea typeface="Arial" charset="0"/>
          <a:cs typeface="Arial" charset="0"/>
          <a:sym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Arial" charset="0"/>
          <a:ea typeface="Arial" charset="0"/>
          <a:cs typeface="Arial" charset="0"/>
          <a:sym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Arial" charset="0"/>
          <a:ea typeface="Arial" charset="0"/>
          <a:cs typeface="Arial" charset="0"/>
          <a:sym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Arial" charset="0"/>
          <a:ea typeface="Arial" charset="0"/>
          <a:cs typeface="Arial" charset="0"/>
          <a:sym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Arial" charset="0"/>
          <a:ea typeface="Arial" charset="0"/>
          <a:cs typeface="Arial" charset="0"/>
          <a:sym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Arial" charset="0"/>
          <a:ea typeface="Arial" charset="0"/>
          <a:cs typeface="Arial" charset="0"/>
          <a:sym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Arial" charset="0"/>
          <a:ea typeface="Arial" charset="0"/>
          <a:cs typeface="Arial" charset="0"/>
          <a:sym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Arial" charset="0"/>
          <a:ea typeface="Arial" charset="0"/>
          <a:cs typeface="Arial" charset="0"/>
          <a:sym typeface="Arial" charset="0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L="342900" indent="-342900" algn="l" rtl="0" eaLnBrk="1" fontAlgn="base" hangingPunct="1">
        <a:spcBef>
          <a:spcPct val="0"/>
        </a:spcBef>
        <a:spcAft>
          <a:spcPct val="0"/>
        </a:spcAft>
        <a:buClr>
          <a:srgbClr val="A28448"/>
        </a:buClr>
        <a:buFont typeface="Quattrocento Sans" charset="0"/>
        <a:buChar char="◉"/>
        <a:defRPr sz="1400">
          <a:solidFill>
            <a:srgbClr val="000000"/>
          </a:solidFill>
          <a:latin typeface="Arial" charset="0"/>
          <a:ea typeface="Arial" charset="0"/>
          <a:cs typeface="Arial" charset="0"/>
          <a:sym typeface="Arial" charset="0"/>
        </a:defRPr>
      </a:lvl1pPr>
      <a:lvl2pPr lvl="1" algn="l" rtl="0" eaLnBrk="1" fontAlgn="base" hangingPunct="1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Arial"/>
          <a:ea typeface="Arial"/>
          <a:cs typeface="Arial"/>
          <a:sym typeface="Arial" charset="0"/>
        </a:defRPr>
      </a:lvl2pPr>
      <a:lvl3pPr lvl="2" algn="l" rtl="0" eaLnBrk="1" fontAlgn="base" hangingPunct="1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Arial"/>
          <a:ea typeface="Arial"/>
          <a:cs typeface="Arial"/>
          <a:sym typeface="Arial" charset="0"/>
        </a:defRPr>
      </a:lvl3pPr>
      <a:lvl4pPr lvl="3" algn="l" rtl="0" eaLnBrk="1" fontAlgn="base" hangingPunct="1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Arial"/>
          <a:ea typeface="Arial"/>
          <a:cs typeface="Arial"/>
          <a:sym typeface="Arial" charset="0"/>
        </a:defRPr>
      </a:lvl4pPr>
      <a:lvl5pPr lvl="4" algn="l" rtl="0" eaLnBrk="1" fontAlgn="base" hangingPunct="1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Arial"/>
          <a:ea typeface="Arial"/>
          <a:cs typeface="Arial"/>
          <a:sym typeface="Arial" charset="0"/>
        </a:defRPr>
      </a:lvl5pPr>
      <a:lvl6pPr marR="0" lvl="5" algn="l" rtl="0" eaLnBrk="1" hangingPunct="1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 eaLnBrk="1" hangingPunct="1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 eaLnBrk="1" hangingPunct="1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 eaLnBrk="1" hangingPunct="1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 eaLnBrk="1" hangingPunct="1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 eaLnBrk="1" hangingPunct="1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 eaLnBrk="1" hangingPunct="1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 eaLnBrk="1" hangingPunct="1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 eaLnBrk="1" hangingPunct="1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 eaLnBrk="1" hangingPunct="1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 eaLnBrk="1" hangingPunct="1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 eaLnBrk="1" hangingPunct="1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 eaLnBrk="1" hangingPunct="1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tiff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4" Type="http://schemas.openxmlformats.org/officeDocument/2006/relationships/image" Target="../media/image8.png"/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6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9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9.tiff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tiff"/><Relationship Id="rId4" Type="http://schemas.openxmlformats.org/officeDocument/2006/relationships/image" Target="../media/image11.jpeg"/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0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1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2.jpe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3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4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5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3.tiff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4" Type="http://schemas.openxmlformats.org/officeDocument/2006/relationships/image" Target="../media/image3.tiff"/><Relationship Id="rId5" Type="http://schemas.openxmlformats.org/officeDocument/2006/relationships/image" Target="../media/image4.tiff"/><Relationship Id="rId6" Type="http://schemas.openxmlformats.org/officeDocument/2006/relationships/oleObject" Target="../embeddings/oleObject1.bin"/><Relationship Id="rId7" Type="http://schemas.openxmlformats.org/officeDocument/2006/relationships/image" Target="../media/image2.wmf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5.tif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tiff"/><Relationship Id="rId4" Type="http://schemas.openxmlformats.org/officeDocument/2006/relationships/image" Target="../media/image4.tiff"/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Shape 61"/>
          <p:cNvSpPr txBox="1"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pPr eaLnBrk="1" fontAlgn="auto" hangingPunct="1">
              <a:spcAft>
                <a:spcPts val="0"/>
              </a:spcAft>
              <a:buFont typeface="Lora"/>
              <a:buNone/>
              <a:defRPr/>
            </a:pPr>
            <a:r>
              <a:rPr lang="en-US" b="1" dirty="0" smtClean="0">
                <a:latin typeface="Arial" charset="0"/>
                <a:ea typeface="Arial" charset="0"/>
                <a:cs typeface="Arial" charset="0"/>
                <a:sym typeface="Lora"/>
              </a:rPr>
              <a:t>Managerial Economics</a:t>
            </a:r>
            <a:endParaRPr lang="en" b="1" dirty="0">
              <a:latin typeface="Arial" charset="0"/>
              <a:ea typeface="Arial" charset="0"/>
              <a:cs typeface="Arial" charset="0"/>
              <a:sym typeface="Lora"/>
            </a:endParaRPr>
          </a:p>
        </p:txBody>
      </p:sp>
      <p:sp>
        <p:nvSpPr>
          <p:cNvPr id="3" name="Shape 61"/>
          <p:cNvSpPr txBox="1">
            <a:spLocks/>
          </p:cNvSpPr>
          <p:nvPr/>
        </p:nvSpPr>
        <p:spPr bwMode="auto">
          <a:xfrm>
            <a:off x="1943687" y="3702059"/>
            <a:ext cx="6939056" cy="4780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25" tIns="91425" rIns="91425" bIns="91425" numCol="1" anchor="b" anchorCtr="0" compatLnSpc="1">
            <a:prstTxWarp prst="textNoShape">
              <a:avLst/>
            </a:prstTxWarp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lvl="0" algn="l" rtl="0" eaLnBrk="1" fontAlgn="base" hangingPunct="1">
              <a:spcBef>
                <a:spcPts val="0"/>
              </a:spcBef>
              <a:spcAft>
                <a:spcPct val="0"/>
              </a:spcAft>
              <a:buSzPct val="100000"/>
              <a:defRPr sz="360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1pPr>
            <a:lvl2pPr lvl="1" algn="l" rtl="0" eaLnBrk="1" fontAlgn="base" hangingPunct="1">
              <a:spcBef>
                <a:spcPts val="0"/>
              </a:spcBef>
              <a:spcAft>
                <a:spcPct val="0"/>
              </a:spcAft>
              <a:buSzPct val="100000"/>
              <a:defRPr sz="360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2pPr>
            <a:lvl3pPr lvl="2" algn="l" rtl="0" eaLnBrk="1" fontAlgn="base" hangingPunct="1">
              <a:spcBef>
                <a:spcPts val="0"/>
              </a:spcBef>
              <a:spcAft>
                <a:spcPct val="0"/>
              </a:spcAft>
              <a:buSzPct val="100000"/>
              <a:defRPr sz="360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3pPr>
            <a:lvl4pPr lvl="3" algn="l" rtl="0" eaLnBrk="1" fontAlgn="base" hangingPunct="1">
              <a:spcBef>
                <a:spcPts val="0"/>
              </a:spcBef>
              <a:spcAft>
                <a:spcPct val="0"/>
              </a:spcAft>
              <a:buSzPct val="100000"/>
              <a:defRPr sz="360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4pPr>
            <a:lvl5pPr lvl="4" algn="l" rtl="0" eaLnBrk="1" fontAlgn="base" hangingPunct="1">
              <a:spcBef>
                <a:spcPts val="0"/>
              </a:spcBef>
              <a:spcAft>
                <a:spcPct val="0"/>
              </a:spcAft>
              <a:buSzPct val="100000"/>
              <a:defRPr sz="360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5pPr>
            <a:lvl6pPr marL="457200" lvl="5" algn="l" rtl="0" eaLnBrk="1" fontAlgn="base" hangingPunct="1">
              <a:spcBef>
                <a:spcPts val="0"/>
              </a:spcBef>
              <a:spcAft>
                <a:spcPct val="0"/>
              </a:spcAft>
              <a:buSzPct val="100000"/>
              <a:defRPr sz="360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6pPr>
            <a:lvl7pPr marL="914400" lvl="6" algn="l" rtl="0" eaLnBrk="1" fontAlgn="base" hangingPunct="1">
              <a:spcBef>
                <a:spcPts val="0"/>
              </a:spcBef>
              <a:spcAft>
                <a:spcPct val="0"/>
              </a:spcAft>
              <a:buSzPct val="100000"/>
              <a:defRPr sz="360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7pPr>
            <a:lvl8pPr marL="1371600" lvl="7" algn="l" rtl="0" eaLnBrk="1" fontAlgn="base" hangingPunct="1">
              <a:spcBef>
                <a:spcPts val="0"/>
              </a:spcBef>
              <a:spcAft>
                <a:spcPct val="0"/>
              </a:spcAft>
              <a:buSzPct val="100000"/>
              <a:defRPr sz="360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8pPr>
            <a:lvl9pPr marL="1828800" lvl="8" algn="l" rtl="0" eaLnBrk="1" fontAlgn="base" hangingPunct="1">
              <a:spcBef>
                <a:spcPts val="0"/>
              </a:spcBef>
              <a:spcAft>
                <a:spcPct val="0"/>
              </a:spcAft>
              <a:buSzPct val="100000"/>
              <a:defRPr sz="360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9pPr>
          </a:lstStyle>
          <a:p>
            <a:pPr fontAlgn="auto">
              <a:spcAft>
                <a:spcPts val="0"/>
              </a:spcAft>
              <a:buFont typeface="Lora"/>
              <a:buNone/>
              <a:defRPr/>
            </a:pPr>
            <a:r>
              <a:rPr lang="en-US" sz="1800" b="1" kern="0" dirty="0" smtClean="0">
                <a:sym typeface="Lora"/>
              </a:rPr>
              <a:t>Fall 2017 - Mike Shor</a:t>
            </a:r>
            <a:r>
              <a:rPr lang="en-US" sz="2000" b="1" kern="0" dirty="0" smtClean="0">
                <a:sym typeface="Lora"/>
              </a:rPr>
              <a:t> 			     </a:t>
            </a:r>
            <a:r>
              <a:rPr lang="en-US" sz="2000" b="1" kern="0" dirty="0">
                <a:sym typeface="Lora"/>
              </a:rPr>
              <a:t> </a:t>
            </a:r>
            <a:r>
              <a:rPr lang="en-US" sz="2000" b="1" kern="0" dirty="0" smtClean="0">
                <a:sym typeface="Lora"/>
              </a:rPr>
              <a:t>     </a:t>
            </a:r>
            <a:r>
              <a:rPr lang="en-US" sz="2000" b="1" dirty="0" smtClean="0">
                <a:highlight>
                  <a:srgbClr val="FFCD00"/>
                </a:highlight>
                <a:sym typeface="Lora"/>
              </a:rPr>
              <a:t>Lecture 10</a:t>
            </a:r>
            <a:endParaRPr lang="en" sz="2000" b="1" kern="0" dirty="0">
              <a:sym typeface="Lora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 cstate="hq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43587" y="3537674"/>
            <a:ext cx="528052" cy="407296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Shape 110"/>
          <p:cNvSpPr txBox="1"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Coordination</a:t>
            </a:r>
            <a:endParaRPr lang="en" dirty="0">
              <a:highlight>
                <a:srgbClr val="FFCD00"/>
              </a:highlight>
            </a:endParaRPr>
          </a:p>
        </p:txBody>
      </p:sp>
      <p:sp>
        <p:nvSpPr>
          <p:cNvPr id="111" name="Shape 111"/>
          <p:cNvSpPr txBox="1">
            <a:spLocks noGrp="1"/>
          </p:cNvSpPr>
          <p:nvPr>
            <p:ph type="body" idx="1"/>
          </p:nvPr>
        </p:nvSpPr>
        <p:spPr>
          <a:xfrm>
            <a:off x="1381125" y="1616075"/>
            <a:ext cx="6810375" cy="3113088"/>
          </a:xfrm>
        </p:spPr>
        <p:txBody>
          <a:bodyPr>
            <a:noAutofit/>
          </a:bodyPr>
          <a:lstStyle/>
          <a:p>
            <a:pPr marL="457200" indent="-2286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dirty="0" err="1" smtClean="0"/>
              <a:t>Complementers</a:t>
            </a:r>
            <a:endParaRPr lang="en-US" sz="2800" dirty="0" smtClean="0"/>
          </a:p>
          <a:p>
            <a:pPr marL="114300" lvl="1" indent="-2286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dirty="0">
                <a:latin typeface="Arial" charset="0"/>
                <a:ea typeface="Arial" charset="0"/>
                <a:cs typeface="Arial" charset="0"/>
              </a:rPr>
              <a:t>	</a:t>
            </a:r>
            <a:r>
              <a:rPr lang="en-US" sz="2800" dirty="0" smtClean="0">
                <a:latin typeface="Arial" charset="0"/>
                <a:ea typeface="Arial" charset="0"/>
                <a:cs typeface="Arial" charset="0"/>
              </a:rPr>
              <a:t>	</a:t>
            </a:r>
            <a:r>
              <a:rPr lang="en-US" sz="2400" dirty="0" smtClean="0">
                <a:latin typeface="Arial" charset="0"/>
                <a:ea typeface="Arial" charset="0"/>
                <a:cs typeface="Arial" charset="0"/>
              </a:rPr>
              <a:t>Must use same standard to profit</a:t>
            </a:r>
          </a:p>
          <a:p>
            <a:pPr marL="114300" lvl="1" indent="-2286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dirty="0">
                <a:latin typeface="Arial" charset="0"/>
                <a:ea typeface="Arial" charset="0"/>
                <a:cs typeface="Arial" charset="0"/>
              </a:rPr>
              <a:t>	</a:t>
            </a:r>
            <a:r>
              <a:rPr lang="en-US" sz="2400" dirty="0" smtClean="0">
                <a:latin typeface="Arial" charset="0"/>
                <a:ea typeface="Arial" charset="0"/>
                <a:cs typeface="Arial" charset="0"/>
              </a:rPr>
              <a:t>	Each firm has a preferred standard</a:t>
            </a:r>
          </a:p>
          <a:p>
            <a:pPr marL="114300" lvl="1" indent="-2286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800" dirty="0" smtClean="0">
              <a:latin typeface="Arial" charset="0"/>
              <a:ea typeface="Arial" charset="0"/>
              <a:cs typeface="Arial" charset="0"/>
            </a:endParaRPr>
          </a:p>
          <a:p>
            <a:pPr marL="457200" indent="-2286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dirty="0" smtClean="0"/>
              <a:t>Example profits</a:t>
            </a:r>
            <a:endParaRPr lang="en-US" sz="2800" dirty="0"/>
          </a:p>
          <a:p>
            <a:pPr marL="114300" lvl="1" indent="-2286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dirty="0">
                <a:latin typeface="Arial" charset="0"/>
                <a:ea typeface="Arial" charset="0"/>
                <a:cs typeface="Arial" charset="0"/>
              </a:rPr>
              <a:t>		</a:t>
            </a:r>
            <a:r>
              <a:rPr lang="en-US" sz="2400" dirty="0" smtClean="0">
                <a:latin typeface="Arial" charset="0"/>
                <a:ea typeface="Arial" charset="0"/>
                <a:cs typeface="Arial" charset="0"/>
              </a:rPr>
              <a:t>100 	if both use my preferred standard</a:t>
            </a:r>
            <a:endParaRPr lang="en-US" sz="2400" dirty="0">
              <a:latin typeface="Arial" charset="0"/>
              <a:ea typeface="Arial" charset="0"/>
              <a:cs typeface="Arial" charset="0"/>
            </a:endParaRPr>
          </a:p>
          <a:p>
            <a:pPr marL="114300" lvl="1" indent="-2286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dirty="0">
                <a:latin typeface="Arial" charset="0"/>
                <a:ea typeface="Arial" charset="0"/>
                <a:cs typeface="Arial" charset="0"/>
              </a:rPr>
              <a:t>		</a:t>
            </a:r>
            <a:r>
              <a:rPr lang="en-US" sz="2800" dirty="0" smtClean="0">
                <a:latin typeface="Arial" charset="0"/>
                <a:ea typeface="Arial" charset="0"/>
                <a:cs typeface="Arial" charset="0"/>
              </a:rPr>
              <a:t>  </a:t>
            </a:r>
            <a:r>
              <a:rPr lang="en-US" sz="2400" dirty="0" smtClean="0">
                <a:latin typeface="Arial" charset="0"/>
                <a:ea typeface="Arial" charset="0"/>
                <a:cs typeface="Arial" charset="0"/>
              </a:rPr>
              <a:t>50   	if </a:t>
            </a:r>
            <a:r>
              <a:rPr lang="en-US" sz="2400" dirty="0">
                <a:latin typeface="Arial" charset="0"/>
                <a:ea typeface="Arial" charset="0"/>
                <a:cs typeface="Arial" charset="0"/>
              </a:rPr>
              <a:t>both use </a:t>
            </a:r>
            <a:r>
              <a:rPr lang="en-US" sz="2400" dirty="0" smtClean="0">
                <a:latin typeface="Arial" charset="0"/>
                <a:ea typeface="Arial" charset="0"/>
                <a:cs typeface="Arial" charset="0"/>
              </a:rPr>
              <a:t>other standard</a:t>
            </a:r>
            <a:endParaRPr lang="en-US" sz="2400" dirty="0">
              <a:latin typeface="Arial" charset="0"/>
              <a:ea typeface="Arial" charset="0"/>
              <a:cs typeface="Arial" charset="0"/>
            </a:endParaRPr>
          </a:p>
          <a:p>
            <a:pPr marL="114300" lvl="1" indent="-2286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dirty="0" smtClean="0">
                <a:latin typeface="Arial" charset="0"/>
                <a:ea typeface="Arial" charset="0"/>
                <a:cs typeface="Arial" charset="0"/>
              </a:rPr>
              <a:t>		    0	if use different standards</a:t>
            </a:r>
            <a:endParaRPr lang="en-US" sz="2800" dirty="0" smtClean="0">
              <a:latin typeface="Arial" charset="0"/>
              <a:ea typeface="Arial" charset="0"/>
              <a:cs typeface="Arial" charset="0"/>
            </a:endParaRPr>
          </a:p>
        </p:txBody>
      </p:sp>
      <p:grpSp>
        <p:nvGrpSpPr>
          <p:cNvPr id="22531" name="Shape 112"/>
          <p:cNvGrpSpPr>
            <a:grpSpLocks/>
          </p:cNvGrpSpPr>
          <p:nvPr/>
        </p:nvGrpSpPr>
        <p:grpSpPr bwMode="auto">
          <a:xfrm>
            <a:off x="915988" y="1019175"/>
            <a:ext cx="214312" cy="215900"/>
            <a:chOff x="2594050" y="1631825"/>
            <a:chExt cx="439625" cy="439625"/>
          </a:xfrm>
        </p:grpSpPr>
        <p:sp>
          <p:nvSpPr>
            <p:cNvPr id="22532" name="Shape 113"/>
            <p:cNvSpPr>
              <a:spLocks/>
            </p:cNvSpPr>
            <p:nvPr/>
          </p:nvSpPr>
          <p:spPr bwMode="auto">
            <a:xfrm>
              <a:off x="2594050" y="1883300"/>
              <a:ext cx="188175" cy="188150"/>
            </a:xfrm>
            <a:custGeom>
              <a:avLst/>
              <a:gdLst>
                <a:gd name="T0" fmla="*/ 5992 w 7527"/>
                <a:gd name="T1" fmla="*/ 0 h 7526"/>
                <a:gd name="T2" fmla="*/ 537 w 7527"/>
                <a:gd name="T3" fmla="*/ 6430 h 7526"/>
                <a:gd name="T4" fmla="*/ 1 w 7527"/>
                <a:gd name="T5" fmla="*/ 7526 h 7526"/>
                <a:gd name="T6" fmla="*/ 1097 w 7527"/>
                <a:gd name="T7" fmla="*/ 6990 h 7526"/>
                <a:gd name="T8" fmla="*/ 7526 w 7527"/>
                <a:gd name="T9" fmla="*/ 1534 h 7526"/>
                <a:gd name="T10" fmla="*/ 5992 w 7527"/>
                <a:gd name="T11" fmla="*/ 0 h 7526"/>
                <a:gd name="T12" fmla="*/ 0 w 7527"/>
                <a:gd name="T13" fmla="*/ 0 h 7526"/>
                <a:gd name="T14" fmla="*/ 7527 w 7527"/>
                <a:gd name="T15" fmla="*/ 7526 h 75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T12" t="T13" r="T14" b="T15"/>
              <a:pathLst>
                <a:path w="7527" h="7526" fill="none" extrusionOk="0">
                  <a:moveTo>
                    <a:pt x="5992" y="0"/>
                  </a:moveTo>
                  <a:lnTo>
                    <a:pt x="537" y="6430"/>
                  </a:lnTo>
                  <a:lnTo>
                    <a:pt x="1" y="7526"/>
                  </a:lnTo>
                  <a:lnTo>
                    <a:pt x="1097" y="6990"/>
                  </a:lnTo>
                  <a:lnTo>
                    <a:pt x="7526" y="1534"/>
                  </a:lnTo>
                  <a:lnTo>
                    <a:pt x="5992" y="0"/>
                  </a:lnTo>
                  <a:close/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2533" name="Shape 114"/>
            <p:cNvSpPr>
              <a:spLocks/>
            </p:cNvSpPr>
            <p:nvPr/>
          </p:nvSpPr>
          <p:spPr bwMode="auto">
            <a:xfrm>
              <a:off x="2857700" y="1631825"/>
              <a:ext cx="175975" cy="176000"/>
            </a:xfrm>
            <a:custGeom>
              <a:avLst/>
              <a:gdLst>
                <a:gd name="T0" fmla="*/ 268 w 7039"/>
                <a:gd name="T1" fmla="*/ 2704 h 7040"/>
                <a:gd name="T2" fmla="*/ 4336 w 7039"/>
                <a:gd name="T3" fmla="*/ 6771 h 7040"/>
                <a:gd name="T4" fmla="*/ 4336 w 7039"/>
                <a:gd name="T5" fmla="*/ 6771 h 7040"/>
                <a:gd name="T6" fmla="*/ 4336 w 7039"/>
                <a:gd name="T7" fmla="*/ 6771 h 7040"/>
                <a:gd name="T8" fmla="*/ 4652 w 7039"/>
                <a:gd name="T9" fmla="*/ 6917 h 7040"/>
                <a:gd name="T10" fmla="*/ 4993 w 7039"/>
                <a:gd name="T11" fmla="*/ 7015 h 7040"/>
                <a:gd name="T12" fmla="*/ 5310 w 7039"/>
                <a:gd name="T13" fmla="*/ 7039 h 7040"/>
                <a:gd name="T14" fmla="*/ 5651 w 7039"/>
                <a:gd name="T15" fmla="*/ 7039 h 7040"/>
                <a:gd name="T16" fmla="*/ 5992 w 7039"/>
                <a:gd name="T17" fmla="*/ 6966 h 7040"/>
                <a:gd name="T18" fmla="*/ 6308 w 7039"/>
                <a:gd name="T19" fmla="*/ 6844 h 7040"/>
                <a:gd name="T20" fmla="*/ 6454 w 7039"/>
                <a:gd name="T21" fmla="*/ 6747 h 7040"/>
                <a:gd name="T22" fmla="*/ 6601 w 7039"/>
                <a:gd name="T23" fmla="*/ 6674 h 7040"/>
                <a:gd name="T24" fmla="*/ 6747 w 7039"/>
                <a:gd name="T25" fmla="*/ 6552 h 7040"/>
                <a:gd name="T26" fmla="*/ 6893 w 7039"/>
                <a:gd name="T27" fmla="*/ 6430 h 7040"/>
                <a:gd name="T28" fmla="*/ 6893 w 7039"/>
                <a:gd name="T29" fmla="*/ 6430 h 7040"/>
                <a:gd name="T30" fmla="*/ 6942 w 7039"/>
                <a:gd name="T31" fmla="*/ 6357 h 7040"/>
                <a:gd name="T32" fmla="*/ 7015 w 7039"/>
                <a:gd name="T33" fmla="*/ 6260 h 7040"/>
                <a:gd name="T34" fmla="*/ 7039 w 7039"/>
                <a:gd name="T35" fmla="*/ 6138 h 7040"/>
                <a:gd name="T36" fmla="*/ 7039 w 7039"/>
                <a:gd name="T37" fmla="*/ 6041 h 7040"/>
                <a:gd name="T38" fmla="*/ 7039 w 7039"/>
                <a:gd name="T39" fmla="*/ 6041 h 7040"/>
                <a:gd name="T40" fmla="*/ 7039 w 7039"/>
                <a:gd name="T41" fmla="*/ 5943 h 7040"/>
                <a:gd name="T42" fmla="*/ 7015 w 7039"/>
                <a:gd name="T43" fmla="*/ 5846 h 7040"/>
                <a:gd name="T44" fmla="*/ 6942 w 7039"/>
                <a:gd name="T45" fmla="*/ 5748 h 7040"/>
                <a:gd name="T46" fmla="*/ 6893 w 7039"/>
                <a:gd name="T47" fmla="*/ 5651 h 7040"/>
                <a:gd name="T48" fmla="*/ 1389 w 7039"/>
                <a:gd name="T49" fmla="*/ 147 h 7040"/>
                <a:gd name="T50" fmla="*/ 1389 w 7039"/>
                <a:gd name="T51" fmla="*/ 147 h 7040"/>
                <a:gd name="T52" fmla="*/ 1291 w 7039"/>
                <a:gd name="T53" fmla="*/ 98 h 7040"/>
                <a:gd name="T54" fmla="*/ 1194 w 7039"/>
                <a:gd name="T55" fmla="*/ 25 h 7040"/>
                <a:gd name="T56" fmla="*/ 1096 w 7039"/>
                <a:gd name="T57" fmla="*/ 0 h 7040"/>
                <a:gd name="T58" fmla="*/ 999 w 7039"/>
                <a:gd name="T59" fmla="*/ 0 h 7040"/>
                <a:gd name="T60" fmla="*/ 999 w 7039"/>
                <a:gd name="T61" fmla="*/ 0 h 7040"/>
                <a:gd name="T62" fmla="*/ 902 w 7039"/>
                <a:gd name="T63" fmla="*/ 0 h 7040"/>
                <a:gd name="T64" fmla="*/ 780 w 7039"/>
                <a:gd name="T65" fmla="*/ 25 h 7040"/>
                <a:gd name="T66" fmla="*/ 682 w 7039"/>
                <a:gd name="T67" fmla="*/ 98 h 7040"/>
                <a:gd name="T68" fmla="*/ 609 w 7039"/>
                <a:gd name="T69" fmla="*/ 147 h 7040"/>
                <a:gd name="T70" fmla="*/ 609 w 7039"/>
                <a:gd name="T71" fmla="*/ 147 h 7040"/>
                <a:gd name="T72" fmla="*/ 487 w 7039"/>
                <a:gd name="T73" fmla="*/ 293 h 7040"/>
                <a:gd name="T74" fmla="*/ 366 w 7039"/>
                <a:gd name="T75" fmla="*/ 439 h 7040"/>
                <a:gd name="T76" fmla="*/ 293 w 7039"/>
                <a:gd name="T77" fmla="*/ 585 h 7040"/>
                <a:gd name="T78" fmla="*/ 195 w 7039"/>
                <a:gd name="T79" fmla="*/ 731 h 7040"/>
                <a:gd name="T80" fmla="*/ 73 w 7039"/>
                <a:gd name="T81" fmla="*/ 1048 h 7040"/>
                <a:gd name="T82" fmla="*/ 0 w 7039"/>
                <a:gd name="T83" fmla="*/ 1389 h 7040"/>
                <a:gd name="T84" fmla="*/ 0 w 7039"/>
                <a:gd name="T85" fmla="*/ 1730 h 7040"/>
                <a:gd name="T86" fmla="*/ 25 w 7039"/>
                <a:gd name="T87" fmla="*/ 2046 h 7040"/>
                <a:gd name="T88" fmla="*/ 122 w 7039"/>
                <a:gd name="T89" fmla="*/ 2387 h 7040"/>
                <a:gd name="T90" fmla="*/ 268 w 7039"/>
                <a:gd name="T91" fmla="*/ 2704 h 7040"/>
                <a:gd name="T92" fmla="*/ 268 w 7039"/>
                <a:gd name="T93" fmla="*/ 2704 h 7040"/>
                <a:gd name="T94" fmla="*/ 0 w 7039"/>
                <a:gd name="T95" fmla="*/ 0 h 7040"/>
                <a:gd name="T96" fmla="*/ 7039 w 7039"/>
                <a:gd name="T97" fmla="*/ 7040 h 70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T94" t="T95" r="T96" b="T97"/>
              <a:pathLst>
                <a:path w="7039" h="7040" fill="none" extrusionOk="0">
                  <a:moveTo>
                    <a:pt x="268" y="2704"/>
                  </a:moveTo>
                  <a:lnTo>
                    <a:pt x="4336" y="6771"/>
                  </a:lnTo>
                  <a:lnTo>
                    <a:pt x="4652" y="6917"/>
                  </a:lnTo>
                  <a:lnTo>
                    <a:pt x="4993" y="7015"/>
                  </a:lnTo>
                  <a:lnTo>
                    <a:pt x="5310" y="7039"/>
                  </a:lnTo>
                  <a:lnTo>
                    <a:pt x="5651" y="7039"/>
                  </a:lnTo>
                  <a:lnTo>
                    <a:pt x="5992" y="6966"/>
                  </a:lnTo>
                  <a:lnTo>
                    <a:pt x="6308" y="6844"/>
                  </a:lnTo>
                  <a:lnTo>
                    <a:pt x="6454" y="6747"/>
                  </a:lnTo>
                  <a:lnTo>
                    <a:pt x="6601" y="6674"/>
                  </a:lnTo>
                  <a:lnTo>
                    <a:pt x="6747" y="6552"/>
                  </a:lnTo>
                  <a:lnTo>
                    <a:pt x="6893" y="6430"/>
                  </a:lnTo>
                  <a:lnTo>
                    <a:pt x="6942" y="6357"/>
                  </a:lnTo>
                  <a:lnTo>
                    <a:pt x="7015" y="6260"/>
                  </a:lnTo>
                  <a:lnTo>
                    <a:pt x="7039" y="6138"/>
                  </a:lnTo>
                  <a:lnTo>
                    <a:pt x="7039" y="6041"/>
                  </a:lnTo>
                  <a:lnTo>
                    <a:pt x="7039" y="5943"/>
                  </a:lnTo>
                  <a:lnTo>
                    <a:pt x="7015" y="5846"/>
                  </a:lnTo>
                  <a:lnTo>
                    <a:pt x="6942" y="5748"/>
                  </a:lnTo>
                  <a:lnTo>
                    <a:pt x="6893" y="5651"/>
                  </a:lnTo>
                  <a:lnTo>
                    <a:pt x="1389" y="147"/>
                  </a:lnTo>
                  <a:lnTo>
                    <a:pt x="1291" y="98"/>
                  </a:lnTo>
                  <a:lnTo>
                    <a:pt x="1194" y="25"/>
                  </a:lnTo>
                  <a:lnTo>
                    <a:pt x="1096" y="0"/>
                  </a:lnTo>
                  <a:lnTo>
                    <a:pt x="999" y="0"/>
                  </a:lnTo>
                  <a:lnTo>
                    <a:pt x="902" y="0"/>
                  </a:lnTo>
                  <a:lnTo>
                    <a:pt x="780" y="25"/>
                  </a:lnTo>
                  <a:lnTo>
                    <a:pt x="682" y="98"/>
                  </a:lnTo>
                  <a:lnTo>
                    <a:pt x="609" y="147"/>
                  </a:lnTo>
                  <a:lnTo>
                    <a:pt x="487" y="293"/>
                  </a:lnTo>
                  <a:lnTo>
                    <a:pt x="366" y="439"/>
                  </a:lnTo>
                  <a:lnTo>
                    <a:pt x="293" y="585"/>
                  </a:lnTo>
                  <a:lnTo>
                    <a:pt x="195" y="731"/>
                  </a:lnTo>
                  <a:lnTo>
                    <a:pt x="73" y="1048"/>
                  </a:lnTo>
                  <a:lnTo>
                    <a:pt x="0" y="1389"/>
                  </a:lnTo>
                  <a:lnTo>
                    <a:pt x="0" y="1730"/>
                  </a:lnTo>
                  <a:lnTo>
                    <a:pt x="25" y="2046"/>
                  </a:lnTo>
                  <a:lnTo>
                    <a:pt x="122" y="2387"/>
                  </a:lnTo>
                  <a:lnTo>
                    <a:pt x="268" y="2704"/>
                  </a:lnTo>
                  <a:close/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2534" name="Shape 115"/>
            <p:cNvSpPr>
              <a:spLocks/>
            </p:cNvSpPr>
            <p:nvPr/>
          </p:nvSpPr>
          <p:spPr bwMode="auto">
            <a:xfrm>
              <a:off x="2662850" y="1699400"/>
              <a:ext cx="303250" cy="303250"/>
            </a:xfrm>
            <a:custGeom>
              <a:avLst/>
              <a:gdLst>
                <a:gd name="T0" fmla="*/ 8038 w 12130"/>
                <a:gd name="T1" fmla="*/ 1 h 12130"/>
                <a:gd name="T2" fmla="*/ 4872 w 12130"/>
                <a:gd name="T3" fmla="*/ 3191 h 12130"/>
                <a:gd name="T4" fmla="*/ 4872 w 12130"/>
                <a:gd name="T5" fmla="*/ 3191 h 12130"/>
                <a:gd name="T6" fmla="*/ 4628 w 12130"/>
                <a:gd name="T7" fmla="*/ 3094 h 12130"/>
                <a:gd name="T8" fmla="*/ 4385 w 12130"/>
                <a:gd name="T9" fmla="*/ 2997 h 12130"/>
                <a:gd name="T10" fmla="*/ 4092 w 12130"/>
                <a:gd name="T11" fmla="*/ 2899 h 12130"/>
                <a:gd name="T12" fmla="*/ 3800 w 12130"/>
                <a:gd name="T13" fmla="*/ 2850 h 12130"/>
                <a:gd name="T14" fmla="*/ 3484 w 12130"/>
                <a:gd name="T15" fmla="*/ 2777 h 12130"/>
                <a:gd name="T16" fmla="*/ 3167 w 12130"/>
                <a:gd name="T17" fmla="*/ 2729 h 12130"/>
                <a:gd name="T18" fmla="*/ 2850 w 12130"/>
                <a:gd name="T19" fmla="*/ 2704 h 12130"/>
                <a:gd name="T20" fmla="*/ 2534 w 12130"/>
                <a:gd name="T21" fmla="*/ 2704 h 12130"/>
                <a:gd name="T22" fmla="*/ 2534 w 12130"/>
                <a:gd name="T23" fmla="*/ 2704 h 12130"/>
                <a:gd name="T24" fmla="*/ 2241 w 12130"/>
                <a:gd name="T25" fmla="*/ 2704 h 12130"/>
                <a:gd name="T26" fmla="*/ 1949 w 12130"/>
                <a:gd name="T27" fmla="*/ 2729 h 12130"/>
                <a:gd name="T28" fmla="*/ 1633 w 12130"/>
                <a:gd name="T29" fmla="*/ 2777 h 12130"/>
                <a:gd name="T30" fmla="*/ 1316 w 12130"/>
                <a:gd name="T31" fmla="*/ 2850 h 12130"/>
                <a:gd name="T32" fmla="*/ 999 w 12130"/>
                <a:gd name="T33" fmla="*/ 2972 h 12130"/>
                <a:gd name="T34" fmla="*/ 707 w 12130"/>
                <a:gd name="T35" fmla="*/ 3094 h 12130"/>
                <a:gd name="T36" fmla="*/ 415 w 12130"/>
                <a:gd name="T37" fmla="*/ 3289 h 12130"/>
                <a:gd name="T38" fmla="*/ 147 w 12130"/>
                <a:gd name="T39" fmla="*/ 3508 h 12130"/>
                <a:gd name="T40" fmla="*/ 147 w 12130"/>
                <a:gd name="T41" fmla="*/ 3508 h 12130"/>
                <a:gd name="T42" fmla="*/ 74 w 12130"/>
                <a:gd name="T43" fmla="*/ 3581 h 12130"/>
                <a:gd name="T44" fmla="*/ 25 w 12130"/>
                <a:gd name="T45" fmla="*/ 3678 h 12130"/>
                <a:gd name="T46" fmla="*/ 1 w 12130"/>
                <a:gd name="T47" fmla="*/ 3776 h 12130"/>
                <a:gd name="T48" fmla="*/ 1 w 12130"/>
                <a:gd name="T49" fmla="*/ 3898 h 12130"/>
                <a:gd name="T50" fmla="*/ 1 w 12130"/>
                <a:gd name="T51" fmla="*/ 3898 h 12130"/>
                <a:gd name="T52" fmla="*/ 1 w 12130"/>
                <a:gd name="T53" fmla="*/ 3995 h 12130"/>
                <a:gd name="T54" fmla="*/ 25 w 12130"/>
                <a:gd name="T55" fmla="*/ 4093 h 12130"/>
                <a:gd name="T56" fmla="*/ 74 w 12130"/>
                <a:gd name="T57" fmla="*/ 4190 h 12130"/>
                <a:gd name="T58" fmla="*/ 147 w 12130"/>
                <a:gd name="T59" fmla="*/ 4287 h 12130"/>
                <a:gd name="T60" fmla="*/ 7843 w 12130"/>
                <a:gd name="T61" fmla="*/ 11984 h 12130"/>
                <a:gd name="T62" fmla="*/ 7843 w 12130"/>
                <a:gd name="T63" fmla="*/ 11984 h 12130"/>
                <a:gd name="T64" fmla="*/ 7941 w 12130"/>
                <a:gd name="T65" fmla="*/ 12057 h 12130"/>
                <a:gd name="T66" fmla="*/ 8038 w 12130"/>
                <a:gd name="T67" fmla="*/ 12105 h 12130"/>
                <a:gd name="T68" fmla="*/ 8135 w 12130"/>
                <a:gd name="T69" fmla="*/ 12130 h 12130"/>
                <a:gd name="T70" fmla="*/ 8233 w 12130"/>
                <a:gd name="T71" fmla="*/ 12130 h 12130"/>
                <a:gd name="T72" fmla="*/ 8233 w 12130"/>
                <a:gd name="T73" fmla="*/ 12130 h 12130"/>
                <a:gd name="T74" fmla="*/ 8355 w 12130"/>
                <a:gd name="T75" fmla="*/ 12130 h 12130"/>
                <a:gd name="T76" fmla="*/ 8452 w 12130"/>
                <a:gd name="T77" fmla="*/ 12105 h 12130"/>
                <a:gd name="T78" fmla="*/ 8549 w 12130"/>
                <a:gd name="T79" fmla="*/ 12057 h 12130"/>
                <a:gd name="T80" fmla="*/ 8622 w 12130"/>
                <a:gd name="T81" fmla="*/ 11984 h 12130"/>
                <a:gd name="T82" fmla="*/ 8622 w 12130"/>
                <a:gd name="T83" fmla="*/ 11984 h 12130"/>
                <a:gd name="T84" fmla="*/ 8842 w 12130"/>
                <a:gd name="T85" fmla="*/ 11716 h 12130"/>
                <a:gd name="T86" fmla="*/ 9036 w 12130"/>
                <a:gd name="T87" fmla="*/ 11423 h 12130"/>
                <a:gd name="T88" fmla="*/ 9158 w 12130"/>
                <a:gd name="T89" fmla="*/ 11131 h 12130"/>
                <a:gd name="T90" fmla="*/ 9280 w 12130"/>
                <a:gd name="T91" fmla="*/ 10814 h 12130"/>
                <a:gd name="T92" fmla="*/ 9353 w 12130"/>
                <a:gd name="T93" fmla="*/ 10498 h 12130"/>
                <a:gd name="T94" fmla="*/ 9402 w 12130"/>
                <a:gd name="T95" fmla="*/ 10181 h 12130"/>
                <a:gd name="T96" fmla="*/ 9426 w 12130"/>
                <a:gd name="T97" fmla="*/ 9889 h 12130"/>
                <a:gd name="T98" fmla="*/ 9426 w 12130"/>
                <a:gd name="T99" fmla="*/ 9597 h 12130"/>
                <a:gd name="T100" fmla="*/ 9426 w 12130"/>
                <a:gd name="T101" fmla="*/ 9597 h 12130"/>
                <a:gd name="T102" fmla="*/ 9426 w 12130"/>
                <a:gd name="T103" fmla="*/ 9280 h 12130"/>
                <a:gd name="T104" fmla="*/ 9402 w 12130"/>
                <a:gd name="T105" fmla="*/ 8964 h 12130"/>
                <a:gd name="T106" fmla="*/ 9353 w 12130"/>
                <a:gd name="T107" fmla="*/ 8647 h 12130"/>
                <a:gd name="T108" fmla="*/ 9280 w 12130"/>
                <a:gd name="T109" fmla="*/ 8330 h 12130"/>
                <a:gd name="T110" fmla="*/ 9231 w 12130"/>
                <a:gd name="T111" fmla="*/ 8038 h 12130"/>
                <a:gd name="T112" fmla="*/ 9134 w 12130"/>
                <a:gd name="T113" fmla="*/ 7746 h 12130"/>
                <a:gd name="T114" fmla="*/ 9036 w 12130"/>
                <a:gd name="T115" fmla="*/ 7502 h 12130"/>
                <a:gd name="T116" fmla="*/ 8939 w 12130"/>
                <a:gd name="T117" fmla="*/ 7259 h 12130"/>
                <a:gd name="T118" fmla="*/ 12130 w 12130"/>
                <a:gd name="T119" fmla="*/ 4093 h 12130"/>
                <a:gd name="T120" fmla="*/ 0 w 12130"/>
                <a:gd name="T121" fmla="*/ 0 h 12130"/>
                <a:gd name="T122" fmla="*/ 12130 w 12130"/>
                <a:gd name="T123" fmla="*/ 12130 h 121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T120" t="T121" r="T122" b="T123"/>
              <a:pathLst>
                <a:path w="12130" h="12130" fill="none" extrusionOk="0">
                  <a:moveTo>
                    <a:pt x="8038" y="1"/>
                  </a:moveTo>
                  <a:lnTo>
                    <a:pt x="4872" y="3191"/>
                  </a:lnTo>
                  <a:lnTo>
                    <a:pt x="4628" y="3094"/>
                  </a:lnTo>
                  <a:lnTo>
                    <a:pt x="4385" y="2997"/>
                  </a:lnTo>
                  <a:lnTo>
                    <a:pt x="4092" y="2899"/>
                  </a:lnTo>
                  <a:lnTo>
                    <a:pt x="3800" y="2850"/>
                  </a:lnTo>
                  <a:lnTo>
                    <a:pt x="3484" y="2777"/>
                  </a:lnTo>
                  <a:lnTo>
                    <a:pt x="3167" y="2729"/>
                  </a:lnTo>
                  <a:lnTo>
                    <a:pt x="2850" y="2704"/>
                  </a:lnTo>
                  <a:lnTo>
                    <a:pt x="2534" y="2704"/>
                  </a:lnTo>
                  <a:lnTo>
                    <a:pt x="2241" y="2704"/>
                  </a:lnTo>
                  <a:lnTo>
                    <a:pt x="1949" y="2729"/>
                  </a:lnTo>
                  <a:lnTo>
                    <a:pt x="1633" y="2777"/>
                  </a:lnTo>
                  <a:lnTo>
                    <a:pt x="1316" y="2850"/>
                  </a:lnTo>
                  <a:lnTo>
                    <a:pt x="999" y="2972"/>
                  </a:lnTo>
                  <a:lnTo>
                    <a:pt x="707" y="3094"/>
                  </a:lnTo>
                  <a:lnTo>
                    <a:pt x="415" y="3289"/>
                  </a:lnTo>
                  <a:lnTo>
                    <a:pt x="147" y="3508"/>
                  </a:lnTo>
                  <a:lnTo>
                    <a:pt x="74" y="3581"/>
                  </a:lnTo>
                  <a:lnTo>
                    <a:pt x="25" y="3678"/>
                  </a:lnTo>
                  <a:lnTo>
                    <a:pt x="1" y="3776"/>
                  </a:lnTo>
                  <a:lnTo>
                    <a:pt x="1" y="3898"/>
                  </a:lnTo>
                  <a:lnTo>
                    <a:pt x="1" y="3995"/>
                  </a:lnTo>
                  <a:lnTo>
                    <a:pt x="25" y="4093"/>
                  </a:lnTo>
                  <a:lnTo>
                    <a:pt x="74" y="4190"/>
                  </a:lnTo>
                  <a:lnTo>
                    <a:pt x="147" y="4287"/>
                  </a:lnTo>
                  <a:lnTo>
                    <a:pt x="7843" y="11984"/>
                  </a:lnTo>
                  <a:lnTo>
                    <a:pt x="7941" y="12057"/>
                  </a:lnTo>
                  <a:lnTo>
                    <a:pt x="8038" y="12105"/>
                  </a:lnTo>
                  <a:lnTo>
                    <a:pt x="8135" y="12130"/>
                  </a:lnTo>
                  <a:lnTo>
                    <a:pt x="8233" y="12130"/>
                  </a:lnTo>
                  <a:lnTo>
                    <a:pt x="8355" y="12130"/>
                  </a:lnTo>
                  <a:lnTo>
                    <a:pt x="8452" y="12105"/>
                  </a:lnTo>
                  <a:lnTo>
                    <a:pt x="8549" y="12057"/>
                  </a:lnTo>
                  <a:lnTo>
                    <a:pt x="8622" y="11984"/>
                  </a:lnTo>
                  <a:lnTo>
                    <a:pt x="8842" y="11716"/>
                  </a:lnTo>
                  <a:lnTo>
                    <a:pt x="9036" y="11423"/>
                  </a:lnTo>
                  <a:lnTo>
                    <a:pt x="9158" y="11131"/>
                  </a:lnTo>
                  <a:lnTo>
                    <a:pt x="9280" y="10814"/>
                  </a:lnTo>
                  <a:lnTo>
                    <a:pt x="9353" y="10498"/>
                  </a:lnTo>
                  <a:lnTo>
                    <a:pt x="9402" y="10181"/>
                  </a:lnTo>
                  <a:lnTo>
                    <a:pt x="9426" y="9889"/>
                  </a:lnTo>
                  <a:lnTo>
                    <a:pt x="9426" y="9597"/>
                  </a:lnTo>
                  <a:lnTo>
                    <a:pt x="9426" y="9280"/>
                  </a:lnTo>
                  <a:lnTo>
                    <a:pt x="9402" y="8964"/>
                  </a:lnTo>
                  <a:lnTo>
                    <a:pt x="9353" y="8647"/>
                  </a:lnTo>
                  <a:lnTo>
                    <a:pt x="9280" y="8330"/>
                  </a:lnTo>
                  <a:lnTo>
                    <a:pt x="9231" y="8038"/>
                  </a:lnTo>
                  <a:lnTo>
                    <a:pt x="9134" y="7746"/>
                  </a:lnTo>
                  <a:lnTo>
                    <a:pt x="9036" y="7502"/>
                  </a:lnTo>
                  <a:lnTo>
                    <a:pt x="8939" y="7259"/>
                  </a:lnTo>
                  <a:lnTo>
                    <a:pt x="12130" y="4093"/>
                  </a:lnTo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2535" name="Shape 116"/>
            <p:cNvSpPr>
              <a:spLocks/>
            </p:cNvSpPr>
            <p:nvPr/>
          </p:nvSpPr>
          <p:spPr bwMode="auto">
            <a:xfrm>
              <a:off x="2814912" y="1754062"/>
              <a:ext cx="49950" cy="49950"/>
            </a:xfrm>
            <a:custGeom>
              <a:avLst/>
              <a:gdLst>
                <a:gd name="T0" fmla="*/ 1 w 1998"/>
                <a:gd name="T1" fmla="*/ 1997 h 1998"/>
                <a:gd name="T2" fmla="*/ 1998 w 1998"/>
                <a:gd name="T3" fmla="*/ 0 h 1998"/>
                <a:gd name="T4" fmla="*/ 0 w 1998"/>
                <a:gd name="T5" fmla="*/ 0 h 1998"/>
                <a:gd name="T6" fmla="*/ 1998 w 1998"/>
                <a:gd name="T7" fmla="*/ 1998 h 19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T4" t="T5" r="T6" b="T7"/>
              <a:pathLst>
                <a:path w="1998" h="1998" fill="none" extrusionOk="0">
                  <a:moveTo>
                    <a:pt x="1" y="1997"/>
                  </a:moveTo>
                  <a:lnTo>
                    <a:pt x="1998" y="0"/>
                  </a:lnTo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</p:grp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5E5F72-A700-2B41-902D-0ACD7FAE97AB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773956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Shape 110"/>
          <p:cNvSpPr txBox="1"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Assurance</a:t>
            </a:r>
            <a:endParaRPr lang="en" dirty="0">
              <a:highlight>
                <a:srgbClr val="FFCD00"/>
              </a:highlight>
            </a:endParaRPr>
          </a:p>
        </p:txBody>
      </p:sp>
      <p:sp>
        <p:nvSpPr>
          <p:cNvPr id="111" name="Shape 111"/>
          <p:cNvSpPr txBox="1">
            <a:spLocks noGrp="1"/>
          </p:cNvSpPr>
          <p:nvPr>
            <p:ph type="body" idx="1"/>
          </p:nvPr>
        </p:nvSpPr>
        <p:spPr>
          <a:xfrm>
            <a:off x="1381125" y="1616075"/>
            <a:ext cx="6810375" cy="3113088"/>
          </a:xfrm>
        </p:spPr>
        <p:txBody>
          <a:bodyPr>
            <a:noAutofit/>
          </a:bodyPr>
          <a:lstStyle/>
          <a:p>
            <a:pPr marL="457200" indent="-2286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dirty="0" smtClean="0"/>
              <a:t>Joint ventures</a:t>
            </a:r>
          </a:p>
          <a:p>
            <a:pPr marL="114300" lvl="1" indent="-2286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dirty="0">
                <a:latin typeface="Arial" charset="0"/>
                <a:ea typeface="Arial" charset="0"/>
                <a:cs typeface="Arial" charset="0"/>
              </a:rPr>
              <a:t>	</a:t>
            </a:r>
            <a:r>
              <a:rPr lang="en-US" sz="2800" dirty="0" smtClean="0">
                <a:latin typeface="Arial" charset="0"/>
                <a:ea typeface="Arial" charset="0"/>
                <a:cs typeface="Arial" charset="0"/>
              </a:rPr>
              <a:t>	</a:t>
            </a:r>
            <a:r>
              <a:rPr lang="en-US" sz="2400" dirty="0" smtClean="0">
                <a:latin typeface="Arial" charset="0"/>
                <a:ea typeface="Arial" charset="0"/>
                <a:cs typeface="Arial" charset="0"/>
              </a:rPr>
              <a:t>Each firm may invest or not invest</a:t>
            </a:r>
          </a:p>
          <a:p>
            <a:pPr marL="114300" lvl="1" indent="-2286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dirty="0">
                <a:latin typeface="Arial" charset="0"/>
                <a:ea typeface="Arial" charset="0"/>
                <a:cs typeface="Arial" charset="0"/>
              </a:rPr>
              <a:t>	</a:t>
            </a:r>
            <a:r>
              <a:rPr lang="en-US" sz="2400" dirty="0" smtClean="0">
                <a:latin typeface="Arial" charset="0"/>
                <a:ea typeface="Arial" charset="0"/>
                <a:cs typeface="Arial" charset="0"/>
              </a:rPr>
              <a:t>	Project successful only if both invest</a:t>
            </a:r>
          </a:p>
          <a:p>
            <a:pPr marL="114300" lvl="1" indent="-2286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dirty="0">
                <a:latin typeface="Arial" charset="0"/>
                <a:ea typeface="Arial" charset="0"/>
                <a:cs typeface="Arial" charset="0"/>
              </a:rPr>
              <a:t>	</a:t>
            </a:r>
            <a:endParaRPr lang="en-US" sz="2800" dirty="0" smtClean="0">
              <a:latin typeface="Arial" charset="0"/>
              <a:ea typeface="Arial" charset="0"/>
              <a:cs typeface="Arial" charset="0"/>
            </a:endParaRPr>
          </a:p>
          <a:p>
            <a:pPr marL="457200" indent="-2286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dirty="0" smtClean="0"/>
              <a:t>Example profits</a:t>
            </a:r>
            <a:endParaRPr lang="en-US" sz="2800" dirty="0"/>
          </a:p>
          <a:p>
            <a:pPr marL="114300" lvl="1" indent="-2286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dirty="0">
                <a:latin typeface="Arial" charset="0"/>
                <a:ea typeface="Arial" charset="0"/>
                <a:cs typeface="Arial" charset="0"/>
              </a:rPr>
              <a:t>		</a:t>
            </a:r>
            <a:r>
              <a:rPr lang="en-US" sz="2400" dirty="0" smtClean="0">
                <a:latin typeface="Arial" charset="0"/>
                <a:ea typeface="Arial" charset="0"/>
                <a:cs typeface="Arial" charset="0"/>
              </a:rPr>
              <a:t>$  50K		cost of investment</a:t>
            </a:r>
            <a:endParaRPr lang="en-US" sz="2400" dirty="0">
              <a:latin typeface="Arial" charset="0"/>
              <a:ea typeface="Arial" charset="0"/>
              <a:cs typeface="Arial" charset="0"/>
            </a:endParaRPr>
          </a:p>
          <a:p>
            <a:pPr marL="114300" lvl="1" indent="-2286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dirty="0">
                <a:latin typeface="Arial" charset="0"/>
                <a:ea typeface="Arial" charset="0"/>
                <a:cs typeface="Arial" charset="0"/>
              </a:rPr>
              <a:t>		</a:t>
            </a:r>
            <a:r>
              <a:rPr lang="en-US" sz="2400" dirty="0" smtClean="0">
                <a:latin typeface="Arial" charset="0"/>
                <a:ea typeface="Arial" charset="0"/>
                <a:cs typeface="Arial" charset="0"/>
              </a:rPr>
              <a:t>$125K   	revenues if successful</a:t>
            </a:r>
          </a:p>
          <a:p>
            <a:pPr marL="114300" lvl="1" indent="-2286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dirty="0">
                <a:latin typeface="Arial" charset="0"/>
                <a:ea typeface="Arial" charset="0"/>
                <a:cs typeface="Arial" charset="0"/>
              </a:rPr>
              <a:t>		</a:t>
            </a:r>
            <a:r>
              <a:rPr lang="en-US" sz="2400" dirty="0" smtClean="0">
                <a:latin typeface="Arial" charset="0"/>
                <a:ea typeface="Arial" charset="0"/>
                <a:cs typeface="Arial" charset="0"/>
              </a:rPr>
              <a:t>$    0K   </a:t>
            </a:r>
            <a:r>
              <a:rPr lang="en-US" sz="2400" dirty="0">
                <a:latin typeface="Arial" charset="0"/>
                <a:ea typeface="Arial" charset="0"/>
                <a:cs typeface="Arial" charset="0"/>
              </a:rPr>
              <a:t>	revenues if </a:t>
            </a:r>
            <a:r>
              <a:rPr lang="en-US" sz="2400" dirty="0" smtClean="0">
                <a:latin typeface="Arial" charset="0"/>
                <a:ea typeface="Arial" charset="0"/>
                <a:cs typeface="Arial" charset="0"/>
              </a:rPr>
              <a:t>not successful</a:t>
            </a:r>
            <a:endParaRPr lang="en-US" sz="2400" dirty="0">
              <a:latin typeface="Arial" charset="0"/>
              <a:ea typeface="Arial" charset="0"/>
              <a:cs typeface="Arial" charset="0"/>
            </a:endParaRPr>
          </a:p>
        </p:txBody>
      </p:sp>
      <p:grpSp>
        <p:nvGrpSpPr>
          <p:cNvPr id="22531" name="Shape 112"/>
          <p:cNvGrpSpPr>
            <a:grpSpLocks/>
          </p:cNvGrpSpPr>
          <p:nvPr/>
        </p:nvGrpSpPr>
        <p:grpSpPr bwMode="auto">
          <a:xfrm>
            <a:off x="915988" y="1019175"/>
            <a:ext cx="214312" cy="215900"/>
            <a:chOff x="2594050" y="1631825"/>
            <a:chExt cx="439625" cy="439625"/>
          </a:xfrm>
        </p:grpSpPr>
        <p:sp>
          <p:nvSpPr>
            <p:cNvPr id="22532" name="Shape 113"/>
            <p:cNvSpPr>
              <a:spLocks/>
            </p:cNvSpPr>
            <p:nvPr/>
          </p:nvSpPr>
          <p:spPr bwMode="auto">
            <a:xfrm>
              <a:off x="2594050" y="1883300"/>
              <a:ext cx="188175" cy="188150"/>
            </a:xfrm>
            <a:custGeom>
              <a:avLst/>
              <a:gdLst>
                <a:gd name="T0" fmla="*/ 5992 w 7527"/>
                <a:gd name="T1" fmla="*/ 0 h 7526"/>
                <a:gd name="T2" fmla="*/ 537 w 7527"/>
                <a:gd name="T3" fmla="*/ 6430 h 7526"/>
                <a:gd name="T4" fmla="*/ 1 w 7527"/>
                <a:gd name="T5" fmla="*/ 7526 h 7526"/>
                <a:gd name="T6" fmla="*/ 1097 w 7527"/>
                <a:gd name="T7" fmla="*/ 6990 h 7526"/>
                <a:gd name="T8" fmla="*/ 7526 w 7527"/>
                <a:gd name="T9" fmla="*/ 1534 h 7526"/>
                <a:gd name="T10" fmla="*/ 5992 w 7527"/>
                <a:gd name="T11" fmla="*/ 0 h 7526"/>
                <a:gd name="T12" fmla="*/ 0 w 7527"/>
                <a:gd name="T13" fmla="*/ 0 h 7526"/>
                <a:gd name="T14" fmla="*/ 7527 w 7527"/>
                <a:gd name="T15" fmla="*/ 7526 h 75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T12" t="T13" r="T14" b="T15"/>
              <a:pathLst>
                <a:path w="7527" h="7526" fill="none" extrusionOk="0">
                  <a:moveTo>
                    <a:pt x="5992" y="0"/>
                  </a:moveTo>
                  <a:lnTo>
                    <a:pt x="537" y="6430"/>
                  </a:lnTo>
                  <a:lnTo>
                    <a:pt x="1" y="7526"/>
                  </a:lnTo>
                  <a:lnTo>
                    <a:pt x="1097" y="6990"/>
                  </a:lnTo>
                  <a:lnTo>
                    <a:pt x="7526" y="1534"/>
                  </a:lnTo>
                  <a:lnTo>
                    <a:pt x="5992" y="0"/>
                  </a:lnTo>
                  <a:close/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2533" name="Shape 114"/>
            <p:cNvSpPr>
              <a:spLocks/>
            </p:cNvSpPr>
            <p:nvPr/>
          </p:nvSpPr>
          <p:spPr bwMode="auto">
            <a:xfrm>
              <a:off x="2857700" y="1631825"/>
              <a:ext cx="175975" cy="176000"/>
            </a:xfrm>
            <a:custGeom>
              <a:avLst/>
              <a:gdLst>
                <a:gd name="T0" fmla="*/ 268 w 7039"/>
                <a:gd name="T1" fmla="*/ 2704 h 7040"/>
                <a:gd name="T2" fmla="*/ 4336 w 7039"/>
                <a:gd name="T3" fmla="*/ 6771 h 7040"/>
                <a:gd name="T4" fmla="*/ 4336 w 7039"/>
                <a:gd name="T5" fmla="*/ 6771 h 7040"/>
                <a:gd name="T6" fmla="*/ 4336 w 7039"/>
                <a:gd name="T7" fmla="*/ 6771 h 7040"/>
                <a:gd name="T8" fmla="*/ 4652 w 7039"/>
                <a:gd name="T9" fmla="*/ 6917 h 7040"/>
                <a:gd name="T10" fmla="*/ 4993 w 7039"/>
                <a:gd name="T11" fmla="*/ 7015 h 7040"/>
                <a:gd name="T12" fmla="*/ 5310 w 7039"/>
                <a:gd name="T13" fmla="*/ 7039 h 7040"/>
                <a:gd name="T14" fmla="*/ 5651 w 7039"/>
                <a:gd name="T15" fmla="*/ 7039 h 7040"/>
                <a:gd name="T16" fmla="*/ 5992 w 7039"/>
                <a:gd name="T17" fmla="*/ 6966 h 7040"/>
                <a:gd name="T18" fmla="*/ 6308 w 7039"/>
                <a:gd name="T19" fmla="*/ 6844 h 7040"/>
                <a:gd name="T20" fmla="*/ 6454 w 7039"/>
                <a:gd name="T21" fmla="*/ 6747 h 7040"/>
                <a:gd name="T22" fmla="*/ 6601 w 7039"/>
                <a:gd name="T23" fmla="*/ 6674 h 7040"/>
                <a:gd name="T24" fmla="*/ 6747 w 7039"/>
                <a:gd name="T25" fmla="*/ 6552 h 7040"/>
                <a:gd name="T26" fmla="*/ 6893 w 7039"/>
                <a:gd name="T27" fmla="*/ 6430 h 7040"/>
                <a:gd name="T28" fmla="*/ 6893 w 7039"/>
                <a:gd name="T29" fmla="*/ 6430 h 7040"/>
                <a:gd name="T30" fmla="*/ 6942 w 7039"/>
                <a:gd name="T31" fmla="*/ 6357 h 7040"/>
                <a:gd name="T32" fmla="*/ 7015 w 7039"/>
                <a:gd name="T33" fmla="*/ 6260 h 7040"/>
                <a:gd name="T34" fmla="*/ 7039 w 7039"/>
                <a:gd name="T35" fmla="*/ 6138 h 7040"/>
                <a:gd name="T36" fmla="*/ 7039 w 7039"/>
                <a:gd name="T37" fmla="*/ 6041 h 7040"/>
                <a:gd name="T38" fmla="*/ 7039 w 7039"/>
                <a:gd name="T39" fmla="*/ 6041 h 7040"/>
                <a:gd name="T40" fmla="*/ 7039 w 7039"/>
                <a:gd name="T41" fmla="*/ 5943 h 7040"/>
                <a:gd name="T42" fmla="*/ 7015 w 7039"/>
                <a:gd name="T43" fmla="*/ 5846 h 7040"/>
                <a:gd name="T44" fmla="*/ 6942 w 7039"/>
                <a:gd name="T45" fmla="*/ 5748 h 7040"/>
                <a:gd name="T46" fmla="*/ 6893 w 7039"/>
                <a:gd name="T47" fmla="*/ 5651 h 7040"/>
                <a:gd name="T48" fmla="*/ 1389 w 7039"/>
                <a:gd name="T49" fmla="*/ 147 h 7040"/>
                <a:gd name="T50" fmla="*/ 1389 w 7039"/>
                <a:gd name="T51" fmla="*/ 147 h 7040"/>
                <a:gd name="T52" fmla="*/ 1291 w 7039"/>
                <a:gd name="T53" fmla="*/ 98 h 7040"/>
                <a:gd name="T54" fmla="*/ 1194 w 7039"/>
                <a:gd name="T55" fmla="*/ 25 h 7040"/>
                <a:gd name="T56" fmla="*/ 1096 w 7039"/>
                <a:gd name="T57" fmla="*/ 0 h 7040"/>
                <a:gd name="T58" fmla="*/ 999 w 7039"/>
                <a:gd name="T59" fmla="*/ 0 h 7040"/>
                <a:gd name="T60" fmla="*/ 999 w 7039"/>
                <a:gd name="T61" fmla="*/ 0 h 7040"/>
                <a:gd name="T62" fmla="*/ 902 w 7039"/>
                <a:gd name="T63" fmla="*/ 0 h 7040"/>
                <a:gd name="T64" fmla="*/ 780 w 7039"/>
                <a:gd name="T65" fmla="*/ 25 h 7040"/>
                <a:gd name="T66" fmla="*/ 682 w 7039"/>
                <a:gd name="T67" fmla="*/ 98 h 7040"/>
                <a:gd name="T68" fmla="*/ 609 w 7039"/>
                <a:gd name="T69" fmla="*/ 147 h 7040"/>
                <a:gd name="T70" fmla="*/ 609 w 7039"/>
                <a:gd name="T71" fmla="*/ 147 h 7040"/>
                <a:gd name="T72" fmla="*/ 487 w 7039"/>
                <a:gd name="T73" fmla="*/ 293 h 7040"/>
                <a:gd name="T74" fmla="*/ 366 w 7039"/>
                <a:gd name="T75" fmla="*/ 439 h 7040"/>
                <a:gd name="T76" fmla="*/ 293 w 7039"/>
                <a:gd name="T77" fmla="*/ 585 h 7040"/>
                <a:gd name="T78" fmla="*/ 195 w 7039"/>
                <a:gd name="T79" fmla="*/ 731 h 7040"/>
                <a:gd name="T80" fmla="*/ 73 w 7039"/>
                <a:gd name="T81" fmla="*/ 1048 h 7040"/>
                <a:gd name="T82" fmla="*/ 0 w 7039"/>
                <a:gd name="T83" fmla="*/ 1389 h 7040"/>
                <a:gd name="T84" fmla="*/ 0 w 7039"/>
                <a:gd name="T85" fmla="*/ 1730 h 7040"/>
                <a:gd name="T86" fmla="*/ 25 w 7039"/>
                <a:gd name="T87" fmla="*/ 2046 h 7040"/>
                <a:gd name="T88" fmla="*/ 122 w 7039"/>
                <a:gd name="T89" fmla="*/ 2387 h 7040"/>
                <a:gd name="T90" fmla="*/ 268 w 7039"/>
                <a:gd name="T91" fmla="*/ 2704 h 7040"/>
                <a:gd name="T92" fmla="*/ 268 w 7039"/>
                <a:gd name="T93" fmla="*/ 2704 h 7040"/>
                <a:gd name="T94" fmla="*/ 0 w 7039"/>
                <a:gd name="T95" fmla="*/ 0 h 7040"/>
                <a:gd name="T96" fmla="*/ 7039 w 7039"/>
                <a:gd name="T97" fmla="*/ 7040 h 70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T94" t="T95" r="T96" b="T97"/>
              <a:pathLst>
                <a:path w="7039" h="7040" fill="none" extrusionOk="0">
                  <a:moveTo>
                    <a:pt x="268" y="2704"/>
                  </a:moveTo>
                  <a:lnTo>
                    <a:pt x="4336" y="6771"/>
                  </a:lnTo>
                  <a:lnTo>
                    <a:pt x="4652" y="6917"/>
                  </a:lnTo>
                  <a:lnTo>
                    <a:pt x="4993" y="7015"/>
                  </a:lnTo>
                  <a:lnTo>
                    <a:pt x="5310" y="7039"/>
                  </a:lnTo>
                  <a:lnTo>
                    <a:pt x="5651" y="7039"/>
                  </a:lnTo>
                  <a:lnTo>
                    <a:pt x="5992" y="6966"/>
                  </a:lnTo>
                  <a:lnTo>
                    <a:pt x="6308" y="6844"/>
                  </a:lnTo>
                  <a:lnTo>
                    <a:pt x="6454" y="6747"/>
                  </a:lnTo>
                  <a:lnTo>
                    <a:pt x="6601" y="6674"/>
                  </a:lnTo>
                  <a:lnTo>
                    <a:pt x="6747" y="6552"/>
                  </a:lnTo>
                  <a:lnTo>
                    <a:pt x="6893" y="6430"/>
                  </a:lnTo>
                  <a:lnTo>
                    <a:pt x="6942" y="6357"/>
                  </a:lnTo>
                  <a:lnTo>
                    <a:pt x="7015" y="6260"/>
                  </a:lnTo>
                  <a:lnTo>
                    <a:pt x="7039" y="6138"/>
                  </a:lnTo>
                  <a:lnTo>
                    <a:pt x="7039" y="6041"/>
                  </a:lnTo>
                  <a:lnTo>
                    <a:pt x="7039" y="5943"/>
                  </a:lnTo>
                  <a:lnTo>
                    <a:pt x="7015" y="5846"/>
                  </a:lnTo>
                  <a:lnTo>
                    <a:pt x="6942" y="5748"/>
                  </a:lnTo>
                  <a:lnTo>
                    <a:pt x="6893" y="5651"/>
                  </a:lnTo>
                  <a:lnTo>
                    <a:pt x="1389" y="147"/>
                  </a:lnTo>
                  <a:lnTo>
                    <a:pt x="1291" y="98"/>
                  </a:lnTo>
                  <a:lnTo>
                    <a:pt x="1194" y="25"/>
                  </a:lnTo>
                  <a:lnTo>
                    <a:pt x="1096" y="0"/>
                  </a:lnTo>
                  <a:lnTo>
                    <a:pt x="999" y="0"/>
                  </a:lnTo>
                  <a:lnTo>
                    <a:pt x="902" y="0"/>
                  </a:lnTo>
                  <a:lnTo>
                    <a:pt x="780" y="25"/>
                  </a:lnTo>
                  <a:lnTo>
                    <a:pt x="682" y="98"/>
                  </a:lnTo>
                  <a:lnTo>
                    <a:pt x="609" y="147"/>
                  </a:lnTo>
                  <a:lnTo>
                    <a:pt x="487" y="293"/>
                  </a:lnTo>
                  <a:lnTo>
                    <a:pt x="366" y="439"/>
                  </a:lnTo>
                  <a:lnTo>
                    <a:pt x="293" y="585"/>
                  </a:lnTo>
                  <a:lnTo>
                    <a:pt x="195" y="731"/>
                  </a:lnTo>
                  <a:lnTo>
                    <a:pt x="73" y="1048"/>
                  </a:lnTo>
                  <a:lnTo>
                    <a:pt x="0" y="1389"/>
                  </a:lnTo>
                  <a:lnTo>
                    <a:pt x="0" y="1730"/>
                  </a:lnTo>
                  <a:lnTo>
                    <a:pt x="25" y="2046"/>
                  </a:lnTo>
                  <a:lnTo>
                    <a:pt x="122" y="2387"/>
                  </a:lnTo>
                  <a:lnTo>
                    <a:pt x="268" y="2704"/>
                  </a:lnTo>
                  <a:close/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2534" name="Shape 115"/>
            <p:cNvSpPr>
              <a:spLocks/>
            </p:cNvSpPr>
            <p:nvPr/>
          </p:nvSpPr>
          <p:spPr bwMode="auto">
            <a:xfrm>
              <a:off x="2662850" y="1699400"/>
              <a:ext cx="303250" cy="303250"/>
            </a:xfrm>
            <a:custGeom>
              <a:avLst/>
              <a:gdLst>
                <a:gd name="T0" fmla="*/ 8038 w 12130"/>
                <a:gd name="T1" fmla="*/ 1 h 12130"/>
                <a:gd name="T2" fmla="*/ 4872 w 12130"/>
                <a:gd name="T3" fmla="*/ 3191 h 12130"/>
                <a:gd name="T4" fmla="*/ 4872 w 12130"/>
                <a:gd name="T5" fmla="*/ 3191 h 12130"/>
                <a:gd name="T6" fmla="*/ 4628 w 12130"/>
                <a:gd name="T7" fmla="*/ 3094 h 12130"/>
                <a:gd name="T8" fmla="*/ 4385 w 12130"/>
                <a:gd name="T9" fmla="*/ 2997 h 12130"/>
                <a:gd name="T10" fmla="*/ 4092 w 12130"/>
                <a:gd name="T11" fmla="*/ 2899 h 12130"/>
                <a:gd name="T12" fmla="*/ 3800 w 12130"/>
                <a:gd name="T13" fmla="*/ 2850 h 12130"/>
                <a:gd name="T14" fmla="*/ 3484 w 12130"/>
                <a:gd name="T15" fmla="*/ 2777 h 12130"/>
                <a:gd name="T16" fmla="*/ 3167 w 12130"/>
                <a:gd name="T17" fmla="*/ 2729 h 12130"/>
                <a:gd name="T18" fmla="*/ 2850 w 12130"/>
                <a:gd name="T19" fmla="*/ 2704 h 12130"/>
                <a:gd name="T20" fmla="*/ 2534 w 12130"/>
                <a:gd name="T21" fmla="*/ 2704 h 12130"/>
                <a:gd name="T22" fmla="*/ 2534 w 12130"/>
                <a:gd name="T23" fmla="*/ 2704 h 12130"/>
                <a:gd name="T24" fmla="*/ 2241 w 12130"/>
                <a:gd name="T25" fmla="*/ 2704 h 12130"/>
                <a:gd name="T26" fmla="*/ 1949 w 12130"/>
                <a:gd name="T27" fmla="*/ 2729 h 12130"/>
                <a:gd name="T28" fmla="*/ 1633 w 12130"/>
                <a:gd name="T29" fmla="*/ 2777 h 12130"/>
                <a:gd name="T30" fmla="*/ 1316 w 12130"/>
                <a:gd name="T31" fmla="*/ 2850 h 12130"/>
                <a:gd name="T32" fmla="*/ 999 w 12130"/>
                <a:gd name="T33" fmla="*/ 2972 h 12130"/>
                <a:gd name="T34" fmla="*/ 707 w 12130"/>
                <a:gd name="T35" fmla="*/ 3094 h 12130"/>
                <a:gd name="T36" fmla="*/ 415 w 12130"/>
                <a:gd name="T37" fmla="*/ 3289 h 12130"/>
                <a:gd name="T38" fmla="*/ 147 w 12130"/>
                <a:gd name="T39" fmla="*/ 3508 h 12130"/>
                <a:gd name="T40" fmla="*/ 147 w 12130"/>
                <a:gd name="T41" fmla="*/ 3508 h 12130"/>
                <a:gd name="T42" fmla="*/ 74 w 12130"/>
                <a:gd name="T43" fmla="*/ 3581 h 12130"/>
                <a:gd name="T44" fmla="*/ 25 w 12130"/>
                <a:gd name="T45" fmla="*/ 3678 h 12130"/>
                <a:gd name="T46" fmla="*/ 1 w 12130"/>
                <a:gd name="T47" fmla="*/ 3776 h 12130"/>
                <a:gd name="T48" fmla="*/ 1 w 12130"/>
                <a:gd name="T49" fmla="*/ 3898 h 12130"/>
                <a:gd name="T50" fmla="*/ 1 w 12130"/>
                <a:gd name="T51" fmla="*/ 3898 h 12130"/>
                <a:gd name="T52" fmla="*/ 1 w 12130"/>
                <a:gd name="T53" fmla="*/ 3995 h 12130"/>
                <a:gd name="T54" fmla="*/ 25 w 12130"/>
                <a:gd name="T55" fmla="*/ 4093 h 12130"/>
                <a:gd name="T56" fmla="*/ 74 w 12130"/>
                <a:gd name="T57" fmla="*/ 4190 h 12130"/>
                <a:gd name="T58" fmla="*/ 147 w 12130"/>
                <a:gd name="T59" fmla="*/ 4287 h 12130"/>
                <a:gd name="T60" fmla="*/ 7843 w 12130"/>
                <a:gd name="T61" fmla="*/ 11984 h 12130"/>
                <a:gd name="T62" fmla="*/ 7843 w 12130"/>
                <a:gd name="T63" fmla="*/ 11984 h 12130"/>
                <a:gd name="T64" fmla="*/ 7941 w 12130"/>
                <a:gd name="T65" fmla="*/ 12057 h 12130"/>
                <a:gd name="T66" fmla="*/ 8038 w 12130"/>
                <a:gd name="T67" fmla="*/ 12105 h 12130"/>
                <a:gd name="T68" fmla="*/ 8135 w 12130"/>
                <a:gd name="T69" fmla="*/ 12130 h 12130"/>
                <a:gd name="T70" fmla="*/ 8233 w 12130"/>
                <a:gd name="T71" fmla="*/ 12130 h 12130"/>
                <a:gd name="T72" fmla="*/ 8233 w 12130"/>
                <a:gd name="T73" fmla="*/ 12130 h 12130"/>
                <a:gd name="T74" fmla="*/ 8355 w 12130"/>
                <a:gd name="T75" fmla="*/ 12130 h 12130"/>
                <a:gd name="T76" fmla="*/ 8452 w 12130"/>
                <a:gd name="T77" fmla="*/ 12105 h 12130"/>
                <a:gd name="T78" fmla="*/ 8549 w 12130"/>
                <a:gd name="T79" fmla="*/ 12057 h 12130"/>
                <a:gd name="T80" fmla="*/ 8622 w 12130"/>
                <a:gd name="T81" fmla="*/ 11984 h 12130"/>
                <a:gd name="T82" fmla="*/ 8622 w 12130"/>
                <a:gd name="T83" fmla="*/ 11984 h 12130"/>
                <a:gd name="T84" fmla="*/ 8842 w 12130"/>
                <a:gd name="T85" fmla="*/ 11716 h 12130"/>
                <a:gd name="T86" fmla="*/ 9036 w 12130"/>
                <a:gd name="T87" fmla="*/ 11423 h 12130"/>
                <a:gd name="T88" fmla="*/ 9158 w 12130"/>
                <a:gd name="T89" fmla="*/ 11131 h 12130"/>
                <a:gd name="T90" fmla="*/ 9280 w 12130"/>
                <a:gd name="T91" fmla="*/ 10814 h 12130"/>
                <a:gd name="T92" fmla="*/ 9353 w 12130"/>
                <a:gd name="T93" fmla="*/ 10498 h 12130"/>
                <a:gd name="T94" fmla="*/ 9402 w 12130"/>
                <a:gd name="T95" fmla="*/ 10181 h 12130"/>
                <a:gd name="T96" fmla="*/ 9426 w 12130"/>
                <a:gd name="T97" fmla="*/ 9889 h 12130"/>
                <a:gd name="T98" fmla="*/ 9426 w 12130"/>
                <a:gd name="T99" fmla="*/ 9597 h 12130"/>
                <a:gd name="T100" fmla="*/ 9426 w 12130"/>
                <a:gd name="T101" fmla="*/ 9597 h 12130"/>
                <a:gd name="T102" fmla="*/ 9426 w 12130"/>
                <a:gd name="T103" fmla="*/ 9280 h 12130"/>
                <a:gd name="T104" fmla="*/ 9402 w 12130"/>
                <a:gd name="T105" fmla="*/ 8964 h 12130"/>
                <a:gd name="T106" fmla="*/ 9353 w 12130"/>
                <a:gd name="T107" fmla="*/ 8647 h 12130"/>
                <a:gd name="T108" fmla="*/ 9280 w 12130"/>
                <a:gd name="T109" fmla="*/ 8330 h 12130"/>
                <a:gd name="T110" fmla="*/ 9231 w 12130"/>
                <a:gd name="T111" fmla="*/ 8038 h 12130"/>
                <a:gd name="T112" fmla="*/ 9134 w 12130"/>
                <a:gd name="T113" fmla="*/ 7746 h 12130"/>
                <a:gd name="T114" fmla="*/ 9036 w 12130"/>
                <a:gd name="T115" fmla="*/ 7502 h 12130"/>
                <a:gd name="T116" fmla="*/ 8939 w 12130"/>
                <a:gd name="T117" fmla="*/ 7259 h 12130"/>
                <a:gd name="T118" fmla="*/ 12130 w 12130"/>
                <a:gd name="T119" fmla="*/ 4093 h 12130"/>
                <a:gd name="T120" fmla="*/ 0 w 12130"/>
                <a:gd name="T121" fmla="*/ 0 h 12130"/>
                <a:gd name="T122" fmla="*/ 12130 w 12130"/>
                <a:gd name="T123" fmla="*/ 12130 h 121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T120" t="T121" r="T122" b="T123"/>
              <a:pathLst>
                <a:path w="12130" h="12130" fill="none" extrusionOk="0">
                  <a:moveTo>
                    <a:pt x="8038" y="1"/>
                  </a:moveTo>
                  <a:lnTo>
                    <a:pt x="4872" y="3191"/>
                  </a:lnTo>
                  <a:lnTo>
                    <a:pt x="4628" y="3094"/>
                  </a:lnTo>
                  <a:lnTo>
                    <a:pt x="4385" y="2997"/>
                  </a:lnTo>
                  <a:lnTo>
                    <a:pt x="4092" y="2899"/>
                  </a:lnTo>
                  <a:lnTo>
                    <a:pt x="3800" y="2850"/>
                  </a:lnTo>
                  <a:lnTo>
                    <a:pt x="3484" y="2777"/>
                  </a:lnTo>
                  <a:lnTo>
                    <a:pt x="3167" y="2729"/>
                  </a:lnTo>
                  <a:lnTo>
                    <a:pt x="2850" y="2704"/>
                  </a:lnTo>
                  <a:lnTo>
                    <a:pt x="2534" y="2704"/>
                  </a:lnTo>
                  <a:lnTo>
                    <a:pt x="2241" y="2704"/>
                  </a:lnTo>
                  <a:lnTo>
                    <a:pt x="1949" y="2729"/>
                  </a:lnTo>
                  <a:lnTo>
                    <a:pt x="1633" y="2777"/>
                  </a:lnTo>
                  <a:lnTo>
                    <a:pt x="1316" y="2850"/>
                  </a:lnTo>
                  <a:lnTo>
                    <a:pt x="999" y="2972"/>
                  </a:lnTo>
                  <a:lnTo>
                    <a:pt x="707" y="3094"/>
                  </a:lnTo>
                  <a:lnTo>
                    <a:pt x="415" y="3289"/>
                  </a:lnTo>
                  <a:lnTo>
                    <a:pt x="147" y="3508"/>
                  </a:lnTo>
                  <a:lnTo>
                    <a:pt x="74" y="3581"/>
                  </a:lnTo>
                  <a:lnTo>
                    <a:pt x="25" y="3678"/>
                  </a:lnTo>
                  <a:lnTo>
                    <a:pt x="1" y="3776"/>
                  </a:lnTo>
                  <a:lnTo>
                    <a:pt x="1" y="3898"/>
                  </a:lnTo>
                  <a:lnTo>
                    <a:pt x="1" y="3995"/>
                  </a:lnTo>
                  <a:lnTo>
                    <a:pt x="25" y="4093"/>
                  </a:lnTo>
                  <a:lnTo>
                    <a:pt x="74" y="4190"/>
                  </a:lnTo>
                  <a:lnTo>
                    <a:pt x="147" y="4287"/>
                  </a:lnTo>
                  <a:lnTo>
                    <a:pt x="7843" y="11984"/>
                  </a:lnTo>
                  <a:lnTo>
                    <a:pt x="7941" y="12057"/>
                  </a:lnTo>
                  <a:lnTo>
                    <a:pt x="8038" y="12105"/>
                  </a:lnTo>
                  <a:lnTo>
                    <a:pt x="8135" y="12130"/>
                  </a:lnTo>
                  <a:lnTo>
                    <a:pt x="8233" y="12130"/>
                  </a:lnTo>
                  <a:lnTo>
                    <a:pt x="8355" y="12130"/>
                  </a:lnTo>
                  <a:lnTo>
                    <a:pt x="8452" y="12105"/>
                  </a:lnTo>
                  <a:lnTo>
                    <a:pt x="8549" y="12057"/>
                  </a:lnTo>
                  <a:lnTo>
                    <a:pt x="8622" y="11984"/>
                  </a:lnTo>
                  <a:lnTo>
                    <a:pt x="8842" y="11716"/>
                  </a:lnTo>
                  <a:lnTo>
                    <a:pt x="9036" y="11423"/>
                  </a:lnTo>
                  <a:lnTo>
                    <a:pt x="9158" y="11131"/>
                  </a:lnTo>
                  <a:lnTo>
                    <a:pt x="9280" y="10814"/>
                  </a:lnTo>
                  <a:lnTo>
                    <a:pt x="9353" y="10498"/>
                  </a:lnTo>
                  <a:lnTo>
                    <a:pt x="9402" y="10181"/>
                  </a:lnTo>
                  <a:lnTo>
                    <a:pt x="9426" y="9889"/>
                  </a:lnTo>
                  <a:lnTo>
                    <a:pt x="9426" y="9597"/>
                  </a:lnTo>
                  <a:lnTo>
                    <a:pt x="9426" y="9280"/>
                  </a:lnTo>
                  <a:lnTo>
                    <a:pt x="9402" y="8964"/>
                  </a:lnTo>
                  <a:lnTo>
                    <a:pt x="9353" y="8647"/>
                  </a:lnTo>
                  <a:lnTo>
                    <a:pt x="9280" y="8330"/>
                  </a:lnTo>
                  <a:lnTo>
                    <a:pt x="9231" y="8038"/>
                  </a:lnTo>
                  <a:lnTo>
                    <a:pt x="9134" y="7746"/>
                  </a:lnTo>
                  <a:lnTo>
                    <a:pt x="9036" y="7502"/>
                  </a:lnTo>
                  <a:lnTo>
                    <a:pt x="8939" y="7259"/>
                  </a:lnTo>
                  <a:lnTo>
                    <a:pt x="12130" y="4093"/>
                  </a:lnTo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2535" name="Shape 116"/>
            <p:cNvSpPr>
              <a:spLocks/>
            </p:cNvSpPr>
            <p:nvPr/>
          </p:nvSpPr>
          <p:spPr bwMode="auto">
            <a:xfrm>
              <a:off x="2814912" y="1754062"/>
              <a:ext cx="49950" cy="49950"/>
            </a:xfrm>
            <a:custGeom>
              <a:avLst/>
              <a:gdLst>
                <a:gd name="T0" fmla="*/ 1 w 1998"/>
                <a:gd name="T1" fmla="*/ 1997 h 1998"/>
                <a:gd name="T2" fmla="*/ 1998 w 1998"/>
                <a:gd name="T3" fmla="*/ 0 h 1998"/>
                <a:gd name="T4" fmla="*/ 0 w 1998"/>
                <a:gd name="T5" fmla="*/ 0 h 1998"/>
                <a:gd name="T6" fmla="*/ 1998 w 1998"/>
                <a:gd name="T7" fmla="*/ 1998 h 19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T4" t="T5" r="T6" b="T7"/>
              <a:pathLst>
                <a:path w="1998" h="1998" fill="none" extrusionOk="0">
                  <a:moveTo>
                    <a:pt x="1" y="1997"/>
                  </a:moveTo>
                  <a:lnTo>
                    <a:pt x="1998" y="0"/>
                  </a:lnTo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</p:grp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5E5F72-A700-2B41-902D-0ACD7FAE97AB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0840544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Shape 110"/>
          <p:cNvSpPr txBox="1"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Chicken</a:t>
            </a:r>
            <a:endParaRPr lang="en" dirty="0">
              <a:highlight>
                <a:srgbClr val="FFCD00"/>
              </a:highlight>
            </a:endParaRPr>
          </a:p>
        </p:txBody>
      </p:sp>
      <p:sp>
        <p:nvSpPr>
          <p:cNvPr id="111" name="Shape 111"/>
          <p:cNvSpPr txBox="1">
            <a:spLocks noGrp="1"/>
          </p:cNvSpPr>
          <p:nvPr>
            <p:ph type="body" idx="1"/>
          </p:nvPr>
        </p:nvSpPr>
        <p:spPr>
          <a:xfrm>
            <a:off x="1381125" y="1616075"/>
            <a:ext cx="6810375" cy="3113088"/>
          </a:xfrm>
        </p:spPr>
        <p:txBody>
          <a:bodyPr>
            <a:noAutofit/>
          </a:bodyPr>
          <a:lstStyle/>
          <a:p>
            <a:pPr marL="457200" indent="-2286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dirty="0" smtClean="0"/>
              <a:t>Entry into small markets</a:t>
            </a:r>
          </a:p>
          <a:p>
            <a:pPr marL="114300" lvl="1" indent="-2286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dirty="0">
                <a:latin typeface="Arial" charset="0"/>
                <a:ea typeface="Arial" charset="0"/>
                <a:cs typeface="Arial" charset="0"/>
              </a:rPr>
              <a:t>	</a:t>
            </a:r>
            <a:r>
              <a:rPr lang="en-US" sz="2800" dirty="0" smtClean="0">
                <a:latin typeface="Arial" charset="0"/>
                <a:ea typeface="Arial" charset="0"/>
                <a:cs typeface="Arial" charset="0"/>
              </a:rPr>
              <a:t>	</a:t>
            </a:r>
            <a:r>
              <a:rPr lang="en-US" sz="2400" dirty="0" smtClean="0">
                <a:latin typeface="Arial" charset="0"/>
                <a:ea typeface="Arial" charset="0"/>
                <a:cs typeface="Arial" charset="0"/>
              </a:rPr>
              <a:t>Profit potential only for one firm</a:t>
            </a:r>
          </a:p>
          <a:p>
            <a:pPr marL="114300" lvl="1" indent="-2286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dirty="0">
                <a:latin typeface="Arial" charset="0"/>
                <a:ea typeface="Arial" charset="0"/>
                <a:cs typeface="Arial" charset="0"/>
              </a:rPr>
              <a:t>	</a:t>
            </a:r>
            <a:r>
              <a:rPr lang="en-US" sz="2400" dirty="0" smtClean="0">
                <a:latin typeface="Arial" charset="0"/>
                <a:ea typeface="Arial" charset="0"/>
                <a:cs typeface="Arial" charset="0"/>
              </a:rPr>
              <a:t>	If multiple firms enter, all suffer losses</a:t>
            </a:r>
          </a:p>
          <a:p>
            <a:pPr marL="114300" lvl="1" indent="-2286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dirty="0">
                <a:latin typeface="Arial" charset="0"/>
                <a:ea typeface="Arial" charset="0"/>
                <a:cs typeface="Arial" charset="0"/>
              </a:rPr>
              <a:t>	</a:t>
            </a:r>
            <a:endParaRPr lang="en-US" sz="2800" dirty="0" smtClean="0">
              <a:latin typeface="Arial" charset="0"/>
              <a:ea typeface="Arial" charset="0"/>
              <a:cs typeface="Arial" charset="0"/>
            </a:endParaRPr>
          </a:p>
          <a:p>
            <a:pPr marL="457200" indent="-2286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dirty="0" smtClean="0"/>
              <a:t>Example profits</a:t>
            </a:r>
            <a:endParaRPr lang="en-US" sz="2800" dirty="0"/>
          </a:p>
          <a:p>
            <a:pPr marL="114300" lvl="1" indent="-2286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dirty="0">
                <a:latin typeface="Arial" charset="0"/>
                <a:ea typeface="Arial" charset="0"/>
                <a:cs typeface="Arial" charset="0"/>
              </a:rPr>
              <a:t>		</a:t>
            </a:r>
            <a:r>
              <a:rPr lang="en-US" sz="2400" dirty="0" smtClean="0">
                <a:latin typeface="Arial" charset="0"/>
                <a:ea typeface="Arial" charset="0"/>
                <a:cs typeface="Arial" charset="0"/>
              </a:rPr>
              <a:t>$100K	</a:t>
            </a:r>
            <a:r>
              <a:rPr lang="en-US" sz="2400" dirty="0">
                <a:latin typeface="Arial" charset="0"/>
                <a:ea typeface="Arial" charset="0"/>
                <a:cs typeface="Arial" charset="0"/>
              </a:rPr>
              <a:t>	</a:t>
            </a:r>
            <a:r>
              <a:rPr lang="en-US" sz="2400" dirty="0" smtClean="0">
                <a:latin typeface="Arial" charset="0"/>
                <a:ea typeface="Arial" charset="0"/>
                <a:cs typeface="Arial" charset="0"/>
              </a:rPr>
              <a:t>if enter alone</a:t>
            </a:r>
            <a:endParaRPr lang="en-US" sz="2400" dirty="0">
              <a:latin typeface="Arial" charset="0"/>
              <a:ea typeface="Arial" charset="0"/>
              <a:cs typeface="Arial" charset="0"/>
            </a:endParaRPr>
          </a:p>
          <a:p>
            <a:pPr marL="114300" lvl="1" indent="-2286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dirty="0">
                <a:latin typeface="Arial" charset="0"/>
                <a:ea typeface="Arial" charset="0"/>
                <a:cs typeface="Arial" charset="0"/>
              </a:rPr>
              <a:t>	</a:t>
            </a:r>
            <a:r>
              <a:rPr lang="en-US" sz="2800" dirty="0" smtClean="0">
                <a:latin typeface="Arial" charset="0"/>
                <a:ea typeface="Arial" charset="0"/>
                <a:cs typeface="Arial" charset="0"/>
              </a:rPr>
              <a:t>      −</a:t>
            </a:r>
            <a:r>
              <a:rPr lang="en-US" sz="2400" dirty="0" smtClean="0">
                <a:latin typeface="Arial" charset="0"/>
                <a:ea typeface="Arial" charset="0"/>
                <a:cs typeface="Arial" charset="0"/>
              </a:rPr>
              <a:t>$  50K   	if enter together</a:t>
            </a:r>
          </a:p>
          <a:p>
            <a:pPr marL="114300" lvl="1" indent="-2286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dirty="0">
                <a:latin typeface="Arial" charset="0"/>
                <a:ea typeface="Arial" charset="0"/>
                <a:cs typeface="Arial" charset="0"/>
              </a:rPr>
              <a:t>		</a:t>
            </a:r>
            <a:r>
              <a:rPr lang="en-US" sz="2400" dirty="0" smtClean="0">
                <a:latin typeface="Arial" charset="0"/>
                <a:ea typeface="Arial" charset="0"/>
                <a:cs typeface="Arial" charset="0"/>
              </a:rPr>
              <a:t>$    0K   </a:t>
            </a:r>
            <a:r>
              <a:rPr lang="en-US" sz="2400" dirty="0">
                <a:latin typeface="Arial" charset="0"/>
                <a:ea typeface="Arial" charset="0"/>
                <a:cs typeface="Arial" charset="0"/>
              </a:rPr>
              <a:t>	</a:t>
            </a:r>
            <a:r>
              <a:rPr lang="en-US" sz="2400" dirty="0" smtClean="0">
                <a:latin typeface="Arial" charset="0"/>
                <a:ea typeface="Arial" charset="0"/>
                <a:cs typeface="Arial" charset="0"/>
              </a:rPr>
              <a:t>if don’t enter</a:t>
            </a:r>
            <a:endParaRPr lang="en-US" sz="2400" dirty="0">
              <a:latin typeface="Arial" charset="0"/>
              <a:ea typeface="Arial" charset="0"/>
              <a:cs typeface="Arial" charset="0"/>
            </a:endParaRPr>
          </a:p>
        </p:txBody>
      </p:sp>
      <p:grpSp>
        <p:nvGrpSpPr>
          <p:cNvPr id="22531" name="Shape 112"/>
          <p:cNvGrpSpPr>
            <a:grpSpLocks/>
          </p:cNvGrpSpPr>
          <p:nvPr/>
        </p:nvGrpSpPr>
        <p:grpSpPr bwMode="auto">
          <a:xfrm>
            <a:off x="915988" y="1019175"/>
            <a:ext cx="214312" cy="215900"/>
            <a:chOff x="2594050" y="1631825"/>
            <a:chExt cx="439625" cy="439625"/>
          </a:xfrm>
        </p:grpSpPr>
        <p:sp>
          <p:nvSpPr>
            <p:cNvPr id="22532" name="Shape 113"/>
            <p:cNvSpPr>
              <a:spLocks/>
            </p:cNvSpPr>
            <p:nvPr/>
          </p:nvSpPr>
          <p:spPr bwMode="auto">
            <a:xfrm>
              <a:off x="2594050" y="1883300"/>
              <a:ext cx="188175" cy="188150"/>
            </a:xfrm>
            <a:custGeom>
              <a:avLst/>
              <a:gdLst>
                <a:gd name="T0" fmla="*/ 5992 w 7527"/>
                <a:gd name="T1" fmla="*/ 0 h 7526"/>
                <a:gd name="T2" fmla="*/ 537 w 7527"/>
                <a:gd name="T3" fmla="*/ 6430 h 7526"/>
                <a:gd name="T4" fmla="*/ 1 w 7527"/>
                <a:gd name="T5" fmla="*/ 7526 h 7526"/>
                <a:gd name="T6" fmla="*/ 1097 w 7527"/>
                <a:gd name="T7" fmla="*/ 6990 h 7526"/>
                <a:gd name="T8" fmla="*/ 7526 w 7527"/>
                <a:gd name="T9" fmla="*/ 1534 h 7526"/>
                <a:gd name="T10" fmla="*/ 5992 w 7527"/>
                <a:gd name="T11" fmla="*/ 0 h 7526"/>
                <a:gd name="T12" fmla="*/ 0 w 7527"/>
                <a:gd name="T13" fmla="*/ 0 h 7526"/>
                <a:gd name="T14" fmla="*/ 7527 w 7527"/>
                <a:gd name="T15" fmla="*/ 7526 h 75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T12" t="T13" r="T14" b="T15"/>
              <a:pathLst>
                <a:path w="7527" h="7526" fill="none" extrusionOk="0">
                  <a:moveTo>
                    <a:pt x="5992" y="0"/>
                  </a:moveTo>
                  <a:lnTo>
                    <a:pt x="537" y="6430"/>
                  </a:lnTo>
                  <a:lnTo>
                    <a:pt x="1" y="7526"/>
                  </a:lnTo>
                  <a:lnTo>
                    <a:pt x="1097" y="6990"/>
                  </a:lnTo>
                  <a:lnTo>
                    <a:pt x="7526" y="1534"/>
                  </a:lnTo>
                  <a:lnTo>
                    <a:pt x="5992" y="0"/>
                  </a:lnTo>
                  <a:close/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2533" name="Shape 114"/>
            <p:cNvSpPr>
              <a:spLocks/>
            </p:cNvSpPr>
            <p:nvPr/>
          </p:nvSpPr>
          <p:spPr bwMode="auto">
            <a:xfrm>
              <a:off x="2857700" y="1631825"/>
              <a:ext cx="175975" cy="176000"/>
            </a:xfrm>
            <a:custGeom>
              <a:avLst/>
              <a:gdLst>
                <a:gd name="T0" fmla="*/ 268 w 7039"/>
                <a:gd name="T1" fmla="*/ 2704 h 7040"/>
                <a:gd name="T2" fmla="*/ 4336 w 7039"/>
                <a:gd name="T3" fmla="*/ 6771 h 7040"/>
                <a:gd name="T4" fmla="*/ 4336 w 7039"/>
                <a:gd name="T5" fmla="*/ 6771 h 7040"/>
                <a:gd name="T6" fmla="*/ 4336 w 7039"/>
                <a:gd name="T7" fmla="*/ 6771 h 7040"/>
                <a:gd name="T8" fmla="*/ 4652 w 7039"/>
                <a:gd name="T9" fmla="*/ 6917 h 7040"/>
                <a:gd name="T10" fmla="*/ 4993 w 7039"/>
                <a:gd name="T11" fmla="*/ 7015 h 7040"/>
                <a:gd name="T12" fmla="*/ 5310 w 7039"/>
                <a:gd name="T13" fmla="*/ 7039 h 7040"/>
                <a:gd name="T14" fmla="*/ 5651 w 7039"/>
                <a:gd name="T15" fmla="*/ 7039 h 7040"/>
                <a:gd name="T16" fmla="*/ 5992 w 7039"/>
                <a:gd name="T17" fmla="*/ 6966 h 7040"/>
                <a:gd name="T18" fmla="*/ 6308 w 7039"/>
                <a:gd name="T19" fmla="*/ 6844 h 7040"/>
                <a:gd name="T20" fmla="*/ 6454 w 7039"/>
                <a:gd name="T21" fmla="*/ 6747 h 7040"/>
                <a:gd name="T22" fmla="*/ 6601 w 7039"/>
                <a:gd name="T23" fmla="*/ 6674 h 7040"/>
                <a:gd name="T24" fmla="*/ 6747 w 7039"/>
                <a:gd name="T25" fmla="*/ 6552 h 7040"/>
                <a:gd name="T26" fmla="*/ 6893 w 7039"/>
                <a:gd name="T27" fmla="*/ 6430 h 7040"/>
                <a:gd name="T28" fmla="*/ 6893 w 7039"/>
                <a:gd name="T29" fmla="*/ 6430 h 7040"/>
                <a:gd name="T30" fmla="*/ 6942 w 7039"/>
                <a:gd name="T31" fmla="*/ 6357 h 7040"/>
                <a:gd name="T32" fmla="*/ 7015 w 7039"/>
                <a:gd name="T33" fmla="*/ 6260 h 7040"/>
                <a:gd name="T34" fmla="*/ 7039 w 7039"/>
                <a:gd name="T35" fmla="*/ 6138 h 7040"/>
                <a:gd name="T36" fmla="*/ 7039 w 7039"/>
                <a:gd name="T37" fmla="*/ 6041 h 7040"/>
                <a:gd name="T38" fmla="*/ 7039 w 7039"/>
                <a:gd name="T39" fmla="*/ 6041 h 7040"/>
                <a:gd name="T40" fmla="*/ 7039 w 7039"/>
                <a:gd name="T41" fmla="*/ 5943 h 7040"/>
                <a:gd name="T42" fmla="*/ 7015 w 7039"/>
                <a:gd name="T43" fmla="*/ 5846 h 7040"/>
                <a:gd name="T44" fmla="*/ 6942 w 7039"/>
                <a:gd name="T45" fmla="*/ 5748 h 7040"/>
                <a:gd name="T46" fmla="*/ 6893 w 7039"/>
                <a:gd name="T47" fmla="*/ 5651 h 7040"/>
                <a:gd name="T48" fmla="*/ 1389 w 7039"/>
                <a:gd name="T49" fmla="*/ 147 h 7040"/>
                <a:gd name="T50" fmla="*/ 1389 w 7039"/>
                <a:gd name="T51" fmla="*/ 147 h 7040"/>
                <a:gd name="T52" fmla="*/ 1291 w 7039"/>
                <a:gd name="T53" fmla="*/ 98 h 7040"/>
                <a:gd name="T54" fmla="*/ 1194 w 7039"/>
                <a:gd name="T55" fmla="*/ 25 h 7040"/>
                <a:gd name="T56" fmla="*/ 1096 w 7039"/>
                <a:gd name="T57" fmla="*/ 0 h 7040"/>
                <a:gd name="T58" fmla="*/ 999 w 7039"/>
                <a:gd name="T59" fmla="*/ 0 h 7040"/>
                <a:gd name="T60" fmla="*/ 999 w 7039"/>
                <a:gd name="T61" fmla="*/ 0 h 7040"/>
                <a:gd name="T62" fmla="*/ 902 w 7039"/>
                <a:gd name="T63" fmla="*/ 0 h 7040"/>
                <a:gd name="T64" fmla="*/ 780 w 7039"/>
                <a:gd name="T65" fmla="*/ 25 h 7040"/>
                <a:gd name="T66" fmla="*/ 682 w 7039"/>
                <a:gd name="T67" fmla="*/ 98 h 7040"/>
                <a:gd name="T68" fmla="*/ 609 w 7039"/>
                <a:gd name="T69" fmla="*/ 147 h 7040"/>
                <a:gd name="T70" fmla="*/ 609 w 7039"/>
                <a:gd name="T71" fmla="*/ 147 h 7040"/>
                <a:gd name="T72" fmla="*/ 487 w 7039"/>
                <a:gd name="T73" fmla="*/ 293 h 7040"/>
                <a:gd name="T74" fmla="*/ 366 w 7039"/>
                <a:gd name="T75" fmla="*/ 439 h 7040"/>
                <a:gd name="T76" fmla="*/ 293 w 7039"/>
                <a:gd name="T77" fmla="*/ 585 h 7040"/>
                <a:gd name="T78" fmla="*/ 195 w 7039"/>
                <a:gd name="T79" fmla="*/ 731 h 7040"/>
                <a:gd name="T80" fmla="*/ 73 w 7039"/>
                <a:gd name="T81" fmla="*/ 1048 h 7040"/>
                <a:gd name="T82" fmla="*/ 0 w 7039"/>
                <a:gd name="T83" fmla="*/ 1389 h 7040"/>
                <a:gd name="T84" fmla="*/ 0 w 7039"/>
                <a:gd name="T85" fmla="*/ 1730 h 7040"/>
                <a:gd name="T86" fmla="*/ 25 w 7039"/>
                <a:gd name="T87" fmla="*/ 2046 h 7040"/>
                <a:gd name="T88" fmla="*/ 122 w 7039"/>
                <a:gd name="T89" fmla="*/ 2387 h 7040"/>
                <a:gd name="T90" fmla="*/ 268 w 7039"/>
                <a:gd name="T91" fmla="*/ 2704 h 7040"/>
                <a:gd name="T92" fmla="*/ 268 w 7039"/>
                <a:gd name="T93" fmla="*/ 2704 h 7040"/>
                <a:gd name="T94" fmla="*/ 0 w 7039"/>
                <a:gd name="T95" fmla="*/ 0 h 7040"/>
                <a:gd name="T96" fmla="*/ 7039 w 7039"/>
                <a:gd name="T97" fmla="*/ 7040 h 70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T94" t="T95" r="T96" b="T97"/>
              <a:pathLst>
                <a:path w="7039" h="7040" fill="none" extrusionOk="0">
                  <a:moveTo>
                    <a:pt x="268" y="2704"/>
                  </a:moveTo>
                  <a:lnTo>
                    <a:pt x="4336" y="6771"/>
                  </a:lnTo>
                  <a:lnTo>
                    <a:pt x="4652" y="6917"/>
                  </a:lnTo>
                  <a:lnTo>
                    <a:pt x="4993" y="7015"/>
                  </a:lnTo>
                  <a:lnTo>
                    <a:pt x="5310" y="7039"/>
                  </a:lnTo>
                  <a:lnTo>
                    <a:pt x="5651" y="7039"/>
                  </a:lnTo>
                  <a:lnTo>
                    <a:pt x="5992" y="6966"/>
                  </a:lnTo>
                  <a:lnTo>
                    <a:pt x="6308" y="6844"/>
                  </a:lnTo>
                  <a:lnTo>
                    <a:pt x="6454" y="6747"/>
                  </a:lnTo>
                  <a:lnTo>
                    <a:pt x="6601" y="6674"/>
                  </a:lnTo>
                  <a:lnTo>
                    <a:pt x="6747" y="6552"/>
                  </a:lnTo>
                  <a:lnTo>
                    <a:pt x="6893" y="6430"/>
                  </a:lnTo>
                  <a:lnTo>
                    <a:pt x="6942" y="6357"/>
                  </a:lnTo>
                  <a:lnTo>
                    <a:pt x="7015" y="6260"/>
                  </a:lnTo>
                  <a:lnTo>
                    <a:pt x="7039" y="6138"/>
                  </a:lnTo>
                  <a:lnTo>
                    <a:pt x="7039" y="6041"/>
                  </a:lnTo>
                  <a:lnTo>
                    <a:pt x="7039" y="5943"/>
                  </a:lnTo>
                  <a:lnTo>
                    <a:pt x="7015" y="5846"/>
                  </a:lnTo>
                  <a:lnTo>
                    <a:pt x="6942" y="5748"/>
                  </a:lnTo>
                  <a:lnTo>
                    <a:pt x="6893" y="5651"/>
                  </a:lnTo>
                  <a:lnTo>
                    <a:pt x="1389" y="147"/>
                  </a:lnTo>
                  <a:lnTo>
                    <a:pt x="1291" y="98"/>
                  </a:lnTo>
                  <a:lnTo>
                    <a:pt x="1194" y="25"/>
                  </a:lnTo>
                  <a:lnTo>
                    <a:pt x="1096" y="0"/>
                  </a:lnTo>
                  <a:lnTo>
                    <a:pt x="999" y="0"/>
                  </a:lnTo>
                  <a:lnTo>
                    <a:pt x="902" y="0"/>
                  </a:lnTo>
                  <a:lnTo>
                    <a:pt x="780" y="25"/>
                  </a:lnTo>
                  <a:lnTo>
                    <a:pt x="682" y="98"/>
                  </a:lnTo>
                  <a:lnTo>
                    <a:pt x="609" y="147"/>
                  </a:lnTo>
                  <a:lnTo>
                    <a:pt x="487" y="293"/>
                  </a:lnTo>
                  <a:lnTo>
                    <a:pt x="366" y="439"/>
                  </a:lnTo>
                  <a:lnTo>
                    <a:pt x="293" y="585"/>
                  </a:lnTo>
                  <a:lnTo>
                    <a:pt x="195" y="731"/>
                  </a:lnTo>
                  <a:lnTo>
                    <a:pt x="73" y="1048"/>
                  </a:lnTo>
                  <a:lnTo>
                    <a:pt x="0" y="1389"/>
                  </a:lnTo>
                  <a:lnTo>
                    <a:pt x="0" y="1730"/>
                  </a:lnTo>
                  <a:lnTo>
                    <a:pt x="25" y="2046"/>
                  </a:lnTo>
                  <a:lnTo>
                    <a:pt x="122" y="2387"/>
                  </a:lnTo>
                  <a:lnTo>
                    <a:pt x="268" y="2704"/>
                  </a:lnTo>
                  <a:close/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2534" name="Shape 115"/>
            <p:cNvSpPr>
              <a:spLocks/>
            </p:cNvSpPr>
            <p:nvPr/>
          </p:nvSpPr>
          <p:spPr bwMode="auto">
            <a:xfrm>
              <a:off x="2662850" y="1699400"/>
              <a:ext cx="303250" cy="303250"/>
            </a:xfrm>
            <a:custGeom>
              <a:avLst/>
              <a:gdLst>
                <a:gd name="T0" fmla="*/ 8038 w 12130"/>
                <a:gd name="T1" fmla="*/ 1 h 12130"/>
                <a:gd name="T2" fmla="*/ 4872 w 12130"/>
                <a:gd name="T3" fmla="*/ 3191 h 12130"/>
                <a:gd name="T4" fmla="*/ 4872 w 12130"/>
                <a:gd name="T5" fmla="*/ 3191 h 12130"/>
                <a:gd name="T6" fmla="*/ 4628 w 12130"/>
                <a:gd name="T7" fmla="*/ 3094 h 12130"/>
                <a:gd name="T8" fmla="*/ 4385 w 12130"/>
                <a:gd name="T9" fmla="*/ 2997 h 12130"/>
                <a:gd name="T10" fmla="*/ 4092 w 12130"/>
                <a:gd name="T11" fmla="*/ 2899 h 12130"/>
                <a:gd name="T12" fmla="*/ 3800 w 12130"/>
                <a:gd name="T13" fmla="*/ 2850 h 12130"/>
                <a:gd name="T14" fmla="*/ 3484 w 12130"/>
                <a:gd name="T15" fmla="*/ 2777 h 12130"/>
                <a:gd name="T16" fmla="*/ 3167 w 12130"/>
                <a:gd name="T17" fmla="*/ 2729 h 12130"/>
                <a:gd name="T18" fmla="*/ 2850 w 12130"/>
                <a:gd name="T19" fmla="*/ 2704 h 12130"/>
                <a:gd name="T20" fmla="*/ 2534 w 12130"/>
                <a:gd name="T21" fmla="*/ 2704 h 12130"/>
                <a:gd name="T22" fmla="*/ 2534 w 12130"/>
                <a:gd name="T23" fmla="*/ 2704 h 12130"/>
                <a:gd name="T24" fmla="*/ 2241 w 12130"/>
                <a:gd name="T25" fmla="*/ 2704 h 12130"/>
                <a:gd name="T26" fmla="*/ 1949 w 12130"/>
                <a:gd name="T27" fmla="*/ 2729 h 12130"/>
                <a:gd name="T28" fmla="*/ 1633 w 12130"/>
                <a:gd name="T29" fmla="*/ 2777 h 12130"/>
                <a:gd name="T30" fmla="*/ 1316 w 12130"/>
                <a:gd name="T31" fmla="*/ 2850 h 12130"/>
                <a:gd name="T32" fmla="*/ 999 w 12130"/>
                <a:gd name="T33" fmla="*/ 2972 h 12130"/>
                <a:gd name="T34" fmla="*/ 707 w 12130"/>
                <a:gd name="T35" fmla="*/ 3094 h 12130"/>
                <a:gd name="T36" fmla="*/ 415 w 12130"/>
                <a:gd name="T37" fmla="*/ 3289 h 12130"/>
                <a:gd name="T38" fmla="*/ 147 w 12130"/>
                <a:gd name="T39" fmla="*/ 3508 h 12130"/>
                <a:gd name="T40" fmla="*/ 147 w 12130"/>
                <a:gd name="T41" fmla="*/ 3508 h 12130"/>
                <a:gd name="T42" fmla="*/ 74 w 12130"/>
                <a:gd name="T43" fmla="*/ 3581 h 12130"/>
                <a:gd name="T44" fmla="*/ 25 w 12130"/>
                <a:gd name="T45" fmla="*/ 3678 h 12130"/>
                <a:gd name="T46" fmla="*/ 1 w 12130"/>
                <a:gd name="T47" fmla="*/ 3776 h 12130"/>
                <a:gd name="T48" fmla="*/ 1 w 12130"/>
                <a:gd name="T49" fmla="*/ 3898 h 12130"/>
                <a:gd name="T50" fmla="*/ 1 w 12130"/>
                <a:gd name="T51" fmla="*/ 3898 h 12130"/>
                <a:gd name="T52" fmla="*/ 1 w 12130"/>
                <a:gd name="T53" fmla="*/ 3995 h 12130"/>
                <a:gd name="T54" fmla="*/ 25 w 12130"/>
                <a:gd name="T55" fmla="*/ 4093 h 12130"/>
                <a:gd name="T56" fmla="*/ 74 w 12130"/>
                <a:gd name="T57" fmla="*/ 4190 h 12130"/>
                <a:gd name="T58" fmla="*/ 147 w 12130"/>
                <a:gd name="T59" fmla="*/ 4287 h 12130"/>
                <a:gd name="T60" fmla="*/ 7843 w 12130"/>
                <a:gd name="T61" fmla="*/ 11984 h 12130"/>
                <a:gd name="T62" fmla="*/ 7843 w 12130"/>
                <a:gd name="T63" fmla="*/ 11984 h 12130"/>
                <a:gd name="T64" fmla="*/ 7941 w 12130"/>
                <a:gd name="T65" fmla="*/ 12057 h 12130"/>
                <a:gd name="T66" fmla="*/ 8038 w 12130"/>
                <a:gd name="T67" fmla="*/ 12105 h 12130"/>
                <a:gd name="T68" fmla="*/ 8135 w 12130"/>
                <a:gd name="T69" fmla="*/ 12130 h 12130"/>
                <a:gd name="T70" fmla="*/ 8233 w 12130"/>
                <a:gd name="T71" fmla="*/ 12130 h 12130"/>
                <a:gd name="T72" fmla="*/ 8233 w 12130"/>
                <a:gd name="T73" fmla="*/ 12130 h 12130"/>
                <a:gd name="T74" fmla="*/ 8355 w 12130"/>
                <a:gd name="T75" fmla="*/ 12130 h 12130"/>
                <a:gd name="T76" fmla="*/ 8452 w 12130"/>
                <a:gd name="T77" fmla="*/ 12105 h 12130"/>
                <a:gd name="T78" fmla="*/ 8549 w 12130"/>
                <a:gd name="T79" fmla="*/ 12057 h 12130"/>
                <a:gd name="T80" fmla="*/ 8622 w 12130"/>
                <a:gd name="T81" fmla="*/ 11984 h 12130"/>
                <a:gd name="T82" fmla="*/ 8622 w 12130"/>
                <a:gd name="T83" fmla="*/ 11984 h 12130"/>
                <a:gd name="T84" fmla="*/ 8842 w 12130"/>
                <a:gd name="T85" fmla="*/ 11716 h 12130"/>
                <a:gd name="T86" fmla="*/ 9036 w 12130"/>
                <a:gd name="T87" fmla="*/ 11423 h 12130"/>
                <a:gd name="T88" fmla="*/ 9158 w 12130"/>
                <a:gd name="T89" fmla="*/ 11131 h 12130"/>
                <a:gd name="T90" fmla="*/ 9280 w 12130"/>
                <a:gd name="T91" fmla="*/ 10814 h 12130"/>
                <a:gd name="T92" fmla="*/ 9353 w 12130"/>
                <a:gd name="T93" fmla="*/ 10498 h 12130"/>
                <a:gd name="T94" fmla="*/ 9402 w 12130"/>
                <a:gd name="T95" fmla="*/ 10181 h 12130"/>
                <a:gd name="T96" fmla="*/ 9426 w 12130"/>
                <a:gd name="T97" fmla="*/ 9889 h 12130"/>
                <a:gd name="T98" fmla="*/ 9426 w 12130"/>
                <a:gd name="T99" fmla="*/ 9597 h 12130"/>
                <a:gd name="T100" fmla="*/ 9426 w 12130"/>
                <a:gd name="T101" fmla="*/ 9597 h 12130"/>
                <a:gd name="T102" fmla="*/ 9426 w 12130"/>
                <a:gd name="T103" fmla="*/ 9280 h 12130"/>
                <a:gd name="T104" fmla="*/ 9402 w 12130"/>
                <a:gd name="T105" fmla="*/ 8964 h 12130"/>
                <a:gd name="T106" fmla="*/ 9353 w 12130"/>
                <a:gd name="T107" fmla="*/ 8647 h 12130"/>
                <a:gd name="T108" fmla="*/ 9280 w 12130"/>
                <a:gd name="T109" fmla="*/ 8330 h 12130"/>
                <a:gd name="T110" fmla="*/ 9231 w 12130"/>
                <a:gd name="T111" fmla="*/ 8038 h 12130"/>
                <a:gd name="T112" fmla="*/ 9134 w 12130"/>
                <a:gd name="T113" fmla="*/ 7746 h 12130"/>
                <a:gd name="T114" fmla="*/ 9036 w 12130"/>
                <a:gd name="T115" fmla="*/ 7502 h 12130"/>
                <a:gd name="T116" fmla="*/ 8939 w 12130"/>
                <a:gd name="T117" fmla="*/ 7259 h 12130"/>
                <a:gd name="T118" fmla="*/ 12130 w 12130"/>
                <a:gd name="T119" fmla="*/ 4093 h 12130"/>
                <a:gd name="T120" fmla="*/ 0 w 12130"/>
                <a:gd name="T121" fmla="*/ 0 h 12130"/>
                <a:gd name="T122" fmla="*/ 12130 w 12130"/>
                <a:gd name="T123" fmla="*/ 12130 h 121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T120" t="T121" r="T122" b="T123"/>
              <a:pathLst>
                <a:path w="12130" h="12130" fill="none" extrusionOk="0">
                  <a:moveTo>
                    <a:pt x="8038" y="1"/>
                  </a:moveTo>
                  <a:lnTo>
                    <a:pt x="4872" y="3191"/>
                  </a:lnTo>
                  <a:lnTo>
                    <a:pt x="4628" y="3094"/>
                  </a:lnTo>
                  <a:lnTo>
                    <a:pt x="4385" y="2997"/>
                  </a:lnTo>
                  <a:lnTo>
                    <a:pt x="4092" y="2899"/>
                  </a:lnTo>
                  <a:lnTo>
                    <a:pt x="3800" y="2850"/>
                  </a:lnTo>
                  <a:lnTo>
                    <a:pt x="3484" y="2777"/>
                  </a:lnTo>
                  <a:lnTo>
                    <a:pt x="3167" y="2729"/>
                  </a:lnTo>
                  <a:lnTo>
                    <a:pt x="2850" y="2704"/>
                  </a:lnTo>
                  <a:lnTo>
                    <a:pt x="2534" y="2704"/>
                  </a:lnTo>
                  <a:lnTo>
                    <a:pt x="2241" y="2704"/>
                  </a:lnTo>
                  <a:lnTo>
                    <a:pt x="1949" y="2729"/>
                  </a:lnTo>
                  <a:lnTo>
                    <a:pt x="1633" y="2777"/>
                  </a:lnTo>
                  <a:lnTo>
                    <a:pt x="1316" y="2850"/>
                  </a:lnTo>
                  <a:lnTo>
                    <a:pt x="999" y="2972"/>
                  </a:lnTo>
                  <a:lnTo>
                    <a:pt x="707" y="3094"/>
                  </a:lnTo>
                  <a:lnTo>
                    <a:pt x="415" y="3289"/>
                  </a:lnTo>
                  <a:lnTo>
                    <a:pt x="147" y="3508"/>
                  </a:lnTo>
                  <a:lnTo>
                    <a:pt x="74" y="3581"/>
                  </a:lnTo>
                  <a:lnTo>
                    <a:pt x="25" y="3678"/>
                  </a:lnTo>
                  <a:lnTo>
                    <a:pt x="1" y="3776"/>
                  </a:lnTo>
                  <a:lnTo>
                    <a:pt x="1" y="3898"/>
                  </a:lnTo>
                  <a:lnTo>
                    <a:pt x="1" y="3995"/>
                  </a:lnTo>
                  <a:lnTo>
                    <a:pt x="25" y="4093"/>
                  </a:lnTo>
                  <a:lnTo>
                    <a:pt x="74" y="4190"/>
                  </a:lnTo>
                  <a:lnTo>
                    <a:pt x="147" y="4287"/>
                  </a:lnTo>
                  <a:lnTo>
                    <a:pt x="7843" y="11984"/>
                  </a:lnTo>
                  <a:lnTo>
                    <a:pt x="7941" y="12057"/>
                  </a:lnTo>
                  <a:lnTo>
                    <a:pt x="8038" y="12105"/>
                  </a:lnTo>
                  <a:lnTo>
                    <a:pt x="8135" y="12130"/>
                  </a:lnTo>
                  <a:lnTo>
                    <a:pt x="8233" y="12130"/>
                  </a:lnTo>
                  <a:lnTo>
                    <a:pt x="8355" y="12130"/>
                  </a:lnTo>
                  <a:lnTo>
                    <a:pt x="8452" y="12105"/>
                  </a:lnTo>
                  <a:lnTo>
                    <a:pt x="8549" y="12057"/>
                  </a:lnTo>
                  <a:lnTo>
                    <a:pt x="8622" y="11984"/>
                  </a:lnTo>
                  <a:lnTo>
                    <a:pt x="8842" y="11716"/>
                  </a:lnTo>
                  <a:lnTo>
                    <a:pt x="9036" y="11423"/>
                  </a:lnTo>
                  <a:lnTo>
                    <a:pt x="9158" y="11131"/>
                  </a:lnTo>
                  <a:lnTo>
                    <a:pt x="9280" y="10814"/>
                  </a:lnTo>
                  <a:lnTo>
                    <a:pt x="9353" y="10498"/>
                  </a:lnTo>
                  <a:lnTo>
                    <a:pt x="9402" y="10181"/>
                  </a:lnTo>
                  <a:lnTo>
                    <a:pt x="9426" y="9889"/>
                  </a:lnTo>
                  <a:lnTo>
                    <a:pt x="9426" y="9597"/>
                  </a:lnTo>
                  <a:lnTo>
                    <a:pt x="9426" y="9280"/>
                  </a:lnTo>
                  <a:lnTo>
                    <a:pt x="9402" y="8964"/>
                  </a:lnTo>
                  <a:lnTo>
                    <a:pt x="9353" y="8647"/>
                  </a:lnTo>
                  <a:lnTo>
                    <a:pt x="9280" y="8330"/>
                  </a:lnTo>
                  <a:lnTo>
                    <a:pt x="9231" y="8038"/>
                  </a:lnTo>
                  <a:lnTo>
                    <a:pt x="9134" y="7746"/>
                  </a:lnTo>
                  <a:lnTo>
                    <a:pt x="9036" y="7502"/>
                  </a:lnTo>
                  <a:lnTo>
                    <a:pt x="8939" y="7259"/>
                  </a:lnTo>
                  <a:lnTo>
                    <a:pt x="12130" y="4093"/>
                  </a:lnTo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2535" name="Shape 116"/>
            <p:cNvSpPr>
              <a:spLocks/>
            </p:cNvSpPr>
            <p:nvPr/>
          </p:nvSpPr>
          <p:spPr bwMode="auto">
            <a:xfrm>
              <a:off x="2814912" y="1754062"/>
              <a:ext cx="49950" cy="49950"/>
            </a:xfrm>
            <a:custGeom>
              <a:avLst/>
              <a:gdLst>
                <a:gd name="T0" fmla="*/ 1 w 1998"/>
                <a:gd name="T1" fmla="*/ 1997 h 1998"/>
                <a:gd name="T2" fmla="*/ 1998 w 1998"/>
                <a:gd name="T3" fmla="*/ 0 h 1998"/>
                <a:gd name="T4" fmla="*/ 0 w 1998"/>
                <a:gd name="T5" fmla="*/ 0 h 1998"/>
                <a:gd name="T6" fmla="*/ 1998 w 1998"/>
                <a:gd name="T7" fmla="*/ 1998 h 19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T4" t="T5" r="T6" b="T7"/>
              <a:pathLst>
                <a:path w="1998" h="1998" fill="none" extrusionOk="0">
                  <a:moveTo>
                    <a:pt x="1" y="1997"/>
                  </a:moveTo>
                  <a:lnTo>
                    <a:pt x="1998" y="0"/>
                  </a:lnTo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</p:grp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5E5F72-A700-2B41-902D-0ACD7FAE97AB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1754633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Shape 98"/>
          <p:cNvSpPr txBox="1">
            <a:spLocks noGrp="1"/>
          </p:cNvSpPr>
          <p:nvPr>
            <p:ph type="ctrTitle"/>
          </p:nvPr>
        </p:nvSpPr>
        <p:spPr>
          <a:xfrm>
            <a:off x="2022475" y="1693863"/>
            <a:ext cx="3787775" cy="1158875"/>
          </a:xfrm>
        </p:spPr>
        <p:txBody>
          <a:bodyPr/>
          <a:lstStyle/>
          <a:p>
            <a:pPr eaLnBrk="1" hangingPunct="1">
              <a:spcBef>
                <a:spcPct val="0"/>
              </a:spcBef>
              <a:buSzTx/>
              <a:buFont typeface="Lora" charset="0"/>
              <a:buNone/>
            </a:pPr>
            <a:r>
              <a:rPr lang="en-US" altLang="en-US" b="1" dirty="0" smtClean="0">
                <a:latin typeface="Lora" charset="0"/>
                <a:ea typeface="Lora" charset="0"/>
                <a:cs typeface="Lora" charset="0"/>
                <a:sym typeface="Lora" charset="0"/>
              </a:rPr>
              <a:t>Bargaining</a:t>
            </a:r>
            <a:endParaRPr lang="en-US" altLang="en-US" b="1" dirty="0">
              <a:latin typeface="Lora" charset="0"/>
              <a:ea typeface="Lora" charset="0"/>
              <a:cs typeface="Lora" charset="0"/>
              <a:sym typeface="Lora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5E5F72-A700-2B41-902D-0ACD7FAE97AB}" type="slidenum">
              <a:rPr lang="en-US" smtClean="0"/>
              <a:t>13</a:t>
            </a:fld>
            <a:endParaRPr lang="en-US"/>
          </a:p>
        </p:txBody>
      </p:sp>
      <p:sp>
        <p:nvSpPr>
          <p:cNvPr id="9" name="Shape 166"/>
          <p:cNvSpPr txBox="1">
            <a:spLocks/>
          </p:cNvSpPr>
          <p:nvPr/>
        </p:nvSpPr>
        <p:spPr bwMode="auto">
          <a:xfrm>
            <a:off x="2036588" y="2828922"/>
            <a:ext cx="6512675" cy="14001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25" tIns="91425" rIns="91425" bIns="91425" numCol="1" anchor="ctr" anchorCtr="0" compatLnSpc="1">
            <a:prstTxWarp prst="textNoShape">
              <a:avLst/>
            </a:prstTxWarp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342900" indent="-342900" algn="l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A28448"/>
              </a:buClr>
              <a:buFont typeface="Quattrocento Sans" charset="0"/>
              <a:buChar char="◉"/>
              <a:defRPr sz="140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1pPr>
            <a:lvl2pPr lvl="1" algn="l" rtl="0" eaLnBrk="1" fontAlgn="base" hangingPunct="1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 charset="0"/>
              </a:defRPr>
            </a:lvl2pPr>
            <a:lvl3pPr lvl="2" algn="l" rtl="0" eaLnBrk="1" fontAlgn="base" hangingPunct="1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 charset="0"/>
              </a:defRPr>
            </a:lvl3pPr>
            <a:lvl4pPr lvl="3" algn="l" rtl="0" eaLnBrk="1" fontAlgn="base" hangingPunct="1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 charset="0"/>
              </a:defRPr>
            </a:lvl4pPr>
            <a:lvl5pPr lvl="4" algn="l" rtl="0" eaLnBrk="1" fontAlgn="base" hangingPunct="1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 charset="0"/>
              </a:defRPr>
            </a:lvl5pPr>
            <a:lvl6pPr marR="0" lvl="5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228600" indent="0" fontAlgn="auto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en-US" sz="2000" kern="0" dirty="0" smtClean="0">
                <a:solidFill>
                  <a:schemeClr val="dk1"/>
                </a:solidFill>
                <a:sym typeface="Lora"/>
              </a:rPr>
              <a:t>Strategic view: bargaining is just a game of chicken</a:t>
            </a:r>
          </a:p>
          <a:p>
            <a:pPr marL="228600" indent="0" fontAlgn="auto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en-US" sz="2000" kern="0" dirty="0">
                <a:solidFill>
                  <a:schemeClr val="dk1"/>
                </a:solidFill>
                <a:sym typeface="Lora"/>
              </a:rPr>
              <a:t>	</a:t>
            </a:r>
            <a:r>
              <a:rPr lang="en-US" sz="2000" kern="0" dirty="0" smtClean="0">
                <a:solidFill>
                  <a:schemeClr val="dk1"/>
                </a:solidFill>
                <a:sym typeface="Lora"/>
              </a:rPr>
              <a:t>(Worry about the </a:t>
            </a:r>
            <a:r>
              <a:rPr lang="en-US" sz="2000" b="1" dirty="0" smtClean="0">
                <a:highlight>
                  <a:srgbClr val="FFCD00"/>
                </a:highlight>
                <a:sym typeface="Lora"/>
              </a:rPr>
              <a:t>rules</a:t>
            </a:r>
            <a:r>
              <a:rPr lang="en-US" sz="2000" kern="0" dirty="0" smtClean="0">
                <a:solidFill>
                  <a:schemeClr val="dk1"/>
                </a:solidFill>
                <a:sym typeface="Lora"/>
              </a:rPr>
              <a:t>)</a:t>
            </a:r>
            <a:endParaRPr lang="en-US" sz="2000" dirty="0" smtClean="0"/>
          </a:p>
          <a:p>
            <a:pPr marL="228600" indent="0" fontAlgn="auto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en-US" sz="2000" dirty="0" smtClean="0"/>
              <a:t>Non-strategic view: equal sharing of surplus</a:t>
            </a:r>
          </a:p>
          <a:p>
            <a:pPr marL="228600" indent="0" fontAlgn="auto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en-US" sz="2000" kern="0" dirty="0">
                <a:solidFill>
                  <a:schemeClr val="dk1"/>
                </a:solidFill>
                <a:sym typeface="Lora"/>
              </a:rPr>
              <a:t>	(Worry about </a:t>
            </a:r>
            <a:r>
              <a:rPr lang="en-US" sz="2000" kern="0" dirty="0" smtClean="0">
                <a:solidFill>
                  <a:schemeClr val="dk1"/>
                </a:solidFill>
                <a:sym typeface="Lora"/>
              </a:rPr>
              <a:t>your </a:t>
            </a:r>
            <a:r>
              <a:rPr lang="en-US" sz="2000" b="1" dirty="0" smtClean="0">
                <a:highlight>
                  <a:srgbClr val="FFCD00"/>
                </a:highlight>
                <a:sym typeface="Lora"/>
              </a:rPr>
              <a:t>outside option</a:t>
            </a:r>
            <a:r>
              <a:rPr lang="en-US" sz="2000" kern="0" dirty="0" smtClean="0">
                <a:solidFill>
                  <a:schemeClr val="dk1"/>
                </a:solidFill>
                <a:sym typeface="Lora"/>
              </a:rPr>
              <a:t>)</a:t>
            </a:r>
            <a:endParaRPr lang="en-US" sz="2000" dirty="0"/>
          </a:p>
          <a:p>
            <a:pPr marL="228600" indent="0" fontAlgn="auto">
              <a:spcBef>
                <a:spcPts val="0"/>
              </a:spcBef>
              <a:spcAft>
                <a:spcPts val="0"/>
              </a:spcAft>
              <a:buNone/>
              <a:defRPr/>
            </a:pP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750956276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Shape 110"/>
          <p:cNvSpPr txBox="1"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Game Theory</a:t>
            </a:r>
            <a:endParaRPr lang="en" dirty="0">
              <a:highlight>
                <a:srgbClr val="FFCD00"/>
              </a:highlight>
            </a:endParaRPr>
          </a:p>
        </p:txBody>
      </p:sp>
      <p:sp>
        <p:nvSpPr>
          <p:cNvPr id="111" name="Shape 111"/>
          <p:cNvSpPr txBox="1">
            <a:spLocks noGrp="1"/>
          </p:cNvSpPr>
          <p:nvPr>
            <p:ph type="body" idx="1"/>
          </p:nvPr>
        </p:nvSpPr>
        <p:spPr>
          <a:xfrm>
            <a:off x="1381125" y="1616075"/>
            <a:ext cx="6810375" cy="3113088"/>
          </a:xfrm>
        </p:spPr>
        <p:txBody>
          <a:bodyPr>
            <a:noAutofit/>
          </a:bodyPr>
          <a:lstStyle/>
          <a:p>
            <a:pPr marL="457200" indent="-2286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 smtClean="0"/>
              <a:t>Spend as much time thinking about your opponent’s strategy as you do your own</a:t>
            </a:r>
          </a:p>
        </p:txBody>
      </p:sp>
      <p:grpSp>
        <p:nvGrpSpPr>
          <p:cNvPr id="22531" name="Shape 112"/>
          <p:cNvGrpSpPr>
            <a:grpSpLocks/>
          </p:cNvGrpSpPr>
          <p:nvPr/>
        </p:nvGrpSpPr>
        <p:grpSpPr bwMode="auto">
          <a:xfrm>
            <a:off x="915988" y="1019175"/>
            <a:ext cx="214312" cy="215900"/>
            <a:chOff x="2594050" y="1631825"/>
            <a:chExt cx="439625" cy="439625"/>
          </a:xfrm>
        </p:grpSpPr>
        <p:sp>
          <p:nvSpPr>
            <p:cNvPr id="22532" name="Shape 113"/>
            <p:cNvSpPr>
              <a:spLocks/>
            </p:cNvSpPr>
            <p:nvPr/>
          </p:nvSpPr>
          <p:spPr bwMode="auto">
            <a:xfrm>
              <a:off x="2594050" y="1883300"/>
              <a:ext cx="188175" cy="188150"/>
            </a:xfrm>
            <a:custGeom>
              <a:avLst/>
              <a:gdLst>
                <a:gd name="T0" fmla="*/ 5992 w 7527"/>
                <a:gd name="T1" fmla="*/ 0 h 7526"/>
                <a:gd name="T2" fmla="*/ 537 w 7527"/>
                <a:gd name="T3" fmla="*/ 6430 h 7526"/>
                <a:gd name="T4" fmla="*/ 1 w 7527"/>
                <a:gd name="T5" fmla="*/ 7526 h 7526"/>
                <a:gd name="T6" fmla="*/ 1097 w 7527"/>
                <a:gd name="T7" fmla="*/ 6990 h 7526"/>
                <a:gd name="T8" fmla="*/ 7526 w 7527"/>
                <a:gd name="T9" fmla="*/ 1534 h 7526"/>
                <a:gd name="T10" fmla="*/ 5992 w 7527"/>
                <a:gd name="T11" fmla="*/ 0 h 7526"/>
                <a:gd name="T12" fmla="*/ 0 w 7527"/>
                <a:gd name="T13" fmla="*/ 0 h 7526"/>
                <a:gd name="T14" fmla="*/ 7527 w 7527"/>
                <a:gd name="T15" fmla="*/ 7526 h 75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T12" t="T13" r="T14" b="T15"/>
              <a:pathLst>
                <a:path w="7527" h="7526" fill="none" extrusionOk="0">
                  <a:moveTo>
                    <a:pt x="5992" y="0"/>
                  </a:moveTo>
                  <a:lnTo>
                    <a:pt x="537" y="6430"/>
                  </a:lnTo>
                  <a:lnTo>
                    <a:pt x="1" y="7526"/>
                  </a:lnTo>
                  <a:lnTo>
                    <a:pt x="1097" y="6990"/>
                  </a:lnTo>
                  <a:lnTo>
                    <a:pt x="7526" y="1534"/>
                  </a:lnTo>
                  <a:lnTo>
                    <a:pt x="5992" y="0"/>
                  </a:lnTo>
                  <a:close/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2533" name="Shape 114"/>
            <p:cNvSpPr>
              <a:spLocks/>
            </p:cNvSpPr>
            <p:nvPr/>
          </p:nvSpPr>
          <p:spPr bwMode="auto">
            <a:xfrm>
              <a:off x="2857700" y="1631825"/>
              <a:ext cx="175975" cy="176000"/>
            </a:xfrm>
            <a:custGeom>
              <a:avLst/>
              <a:gdLst>
                <a:gd name="T0" fmla="*/ 268 w 7039"/>
                <a:gd name="T1" fmla="*/ 2704 h 7040"/>
                <a:gd name="T2" fmla="*/ 4336 w 7039"/>
                <a:gd name="T3" fmla="*/ 6771 h 7040"/>
                <a:gd name="T4" fmla="*/ 4336 w 7039"/>
                <a:gd name="T5" fmla="*/ 6771 h 7040"/>
                <a:gd name="T6" fmla="*/ 4336 w 7039"/>
                <a:gd name="T7" fmla="*/ 6771 h 7040"/>
                <a:gd name="T8" fmla="*/ 4652 w 7039"/>
                <a:gd name="T9" fmla="*/ 6917 h 7040"/>
                <a:gd name="T10" fmla="*/ 4993 w 7039"/>
                <a:gd name="T11" fmla="*/ 7015 h 7040"/>
                <a:gd name="T12" fmla="*/ 5310 w 7039"/>
                <a:gd name="T13" fmla="*/ 7039 h 7040"/>
                <a:gd name="T14" fmla="*/ 5651 w 7039"/>
                <a:gd name="T15" fmla="*/ 7039 h 7040"/>
                <a:gd name="T16" fmla="*/ 5992 w 7039"/>
                <a:gd name="T17" fmla="*/ 6966 h 7040"/>
                <a:gd name="T18" fmla="*/ 6308 w 7039"/>
                <a:gd name="T19" fmla="*/ 6844 h 7040"/>
                <a:gd name="T20" fmla="*/ 6454 w 7039"/>
                <a:gd name="T21" fmla="*/ 6747 h 7040"/>
                <a:gd name="T22" fmla="*/ 6601 w 7039"/>
                <a:gd name="T23" fmla="*/ 6674 h 7040"/>
                <a:gd name="T24" fmla="*/ 6747 w 7039"/>
                <a:gd name="T25" fmla="*/ 6552 h 7040"/>
                <a:gd name="T26" fmla="*/ 6893 w 7039"/>
                <a:gd name="T27" fmla="*/ 6430 h 7040"/>
                <a:gd name="T28" fmla="*/ 6893 w 7039"/>
                <a:gd name="T29" fmla="*/ 6430 h 7040"/>
                <a:gd name="T30" fmla="*/ 6942 w 7039"/>
                <a:gd name="T31" fmla="*/ 6357 h 7040"/>
                <a:gd name="T32" fmla="*/ 7015 w 7039"/>
                <a:gd name="T33" fmla="*/ 6260 h 7040"/>
                <a:gd name="T34" fmla="*/ 7039 w 7039"/>
                <a:gd name="T35" fmla="*/ 6138 h 7040"/>
                <a:gd name="T36" fmla="*/ 7039 w 7039"/>
                <a:gd name="T37" fmla="*/ 6041 h 7040"/>
                <a:gd name="T38" fmla="*/ 7039 w 7039"/>
                <a:gd name="T39" fmla="*/ 6041 h 7040"/>
                <a:gd name="T40" fmla="*/ 7039 w 7039"/>
                <a:gd name="T41" fmla="*/ 5943 h 7040"/>
                <a:gd name="T42" fmla="*/ 7015 w 7039"/>
                <a:gd name="T43" fmla="*/ 5846 h 7040"/>
                <a:gd name="T44" fmla="*/ 6942 w 7039"/>
                <a:gd name="T45" fmla="*/ 5748 h 7040"/>
                <a:gd name="T46" fmla="*/ 6893 w 7039"/>
                <a:gd name="T47" fmla="*/ 5651 h 7040"/>
                <a:gd name="T48" fmla="*/ 1389 w 7039"/>
                <a:gd name="T49" fmla="*/ 147 h 7040"/>
                <a:gd name="T50" fmla="*/ 1389 w 7039"/>
                <a:gd name="T51" fmla="*/ 147 h 7040"/>
                <a:gd name="T52" fmla="*/ 1291 w 7039"/>
                <a:gd name="T53" fmla="*/ 98 h 7040"/>
                <a:gd name="T54" fmla="*/ 1194 w 7039"/>
                <a:gd name="T55" fmla="*/ 25 h 7040"/>
                <a:gd name="T56" fmla="*/ 1096 w 7039"/>
                <a:gd name="T57" fmla="*/ 0 h 7040"/>
                <a:gd name="T58" fmla="*/ 999 w 7039"/>
                <a:gd name="T59" fmla="*/ 0 h 7040"/>
                <a:gd name="T60" fmla="*/ 999 w 7039"/>
                <a:gd name="T61" fmla="*/ 0 h 7040"/>
                <a:gd name="T62" fmla="*/ 902 w 7039"/>
                <a:gd name="T63" fmla="*/ 0 h 7040"/>
                <a:gd name="T64" fmla="*/ 780 w 7039"/>
                <a:gd name="T65" fmla="*/ 25 h 7040"/>
                <a:gd name="T66" fmla="*/ 682 w 7039"/>
                <a:gd name="T67" fmla="*/ 98 h 7040"/>
                <a:gd name="T68" fmla="*/ 609 w 7039"/>
                <a:gd name="T69" fmla="*/ 147 h 7040"/>
                <a:gd name="T70" fmla="*/ 609 w 7039"/>
                <a:gd name="T71" fmla="*/ 147 h 7040"/>
                <a:gd name="T72" fmla="*/ 487 w 7039"/>
                <a:gd name="T73" fmla="*/ 293 h 7040"/>
                <a:gd name="T74" fmla="*/ 366 w 7039"/>
                <a:gd name="T75" fmla="*/ 439 h 7040"/>
                <a:gd name="T76" fmla="*/ 293 w 7039"/>
                <a:gd name="T77" fmla="*/ 585 h 7040"/>
                <a:gd name="T78" fmla="*/ 195 w 7039"/>
                <a:gd name="T79" fmla="*/ 731 h 7040"/>
                <a:gd name="T80" fmla="*/ 73 w 7039"/>
                <a:gd name="T81" fmla="*/ 1048 h 7040"/>
                <a:gd name="T82" fmla="*/ 0 w 7039"/>
                <a:gd name="T83" fmla="*/ 1389 h 7040"/>
                <a:gd name="T84" fmla="*/ 0 w 7039"/>
                <a:gd name="T85" fmla="*/ 1730 h 7040"/>
                <a:gd name="T86" fmla="*/ 25 w 7039"/>
                <a:gd name="T87" fmla="*/ 2046 h 7040"/>
                <a:gd name="T88" fmla="*/ 122 w 7039"/>
                <a:gd name="T89" fmla="*/ 2387 h 7040"/>
                <a:gd name="T90" fmla="*/ 268 w 7039"/>
                <a:gd name="T91" fmla="*/ 2704 h 7040"/>
                <a:gd name="T92" fmla="*/ 268 w 7039"/>
                <a:gd name="T93" fmla="*/ 2704 h 7040"/>
                <a:gd name="T94" fmla="*/ 0 w 7039"/>
                <a:gd name="T95" fmla="*/ 0 h 7040"/>
                <a:gd name="T96" fmla="*/ 7039 w 7039"/>
                <a:gd name="T97" fmla="*/ 7040 h 70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T94" t="T95" r="T96" b="T97"/>
              <a:pathLst>
                <a:path w="7039" h="7040" fill="none" extrusionOk="0">
                  <a:moveTo>
                    <a:pt x="268" y="2704"/>
                  </a:moveTo>
                  <a:lnTo>
                    <a:pt x="4336" y="6771"/>
                  </a:lnTo>
                  <a:lnTo>
                    <a:pt x="4652" y="6917"/>
                  </a:lnTo>
                  <a:lnTo>
                    <a:pt x="4993" y="7015"/>
                  </a:lnTo>
                  <a:lnTo>
                    <a:pt x="5310" y="7039"/>
                  </a:lnTo>
                  <a:lnTo>
                    <a:pt x="5651" y="7039"/>
                  </a:lnTo>
                  <a:lnTo>
                    <a:pt x="5992" y="6966"/>
                  </a:lnTo>
                  <a:lnTo>
                    <a:pt x="6308" y="6844"/>
                  </a:lnTo>
                  <a:lnTo>
                    <a:pt x="6454" y="6747"/>
                  </a:lnTo>
                  <a:lnTo>
                    <a:pt x="6601" y="6674"/>
                  </a:lnTo>
                  <a:lnTo>
                    <a:pt x="6747" y="6552"/>
                  </a:lnTo>
                  <a:lnTo>
                    <a:pt x="6893" y="6430"/>
                  </a:lnTo>
                  <a:lnTo>
                    <a:pt x="6942" y="6357"/>
                  </a:lnTo>
                  <a:lnTo>
                    <a:pt x="7015" y="6260"/>
                  </a:lnTo>
                  <a:lnTo>
                    <a:pt x="7039" y="6138"/>
                  </a:lnTo>
                  <a:lnTo>
                    <a:pt x="7039" y="6041"/>
                  </a:lnTo>
                  <a:lnTo>
                    <a:pt x="7039" y="5943"/>
                  </a:lnTo>
                  <a:lnTo>
                    <a:pt x="7015" y="5846"/>
                  </a:lnTo>
                  <a:lnTo>
                    <a:pt x="6942" y="5748"/>
                  </a:lnTo>
                  <a:lnTo>
                    <a:pt x="6893" y="5651"/>
                  </a:lnTo>
                  <a:lnTo>
                    <a:pt x="1389" y="147"/>
                  </a:lnTo>
                  <a:lnTo>
                    <a:pt x="1291" y="98"/>
                  </a:lnTo>
                  <a:lnTo>
                    <a:pt x="1194" y="25"/>
                  </a:lnTo>
                  <a:lnTo>
                    <a:pt x="1096" y="0"/>
                  </a:lnTo>
                  <a:lnTo>
                    <a:pt x="999" y="0"/>
                  </a:lnTo>
                  <a:lnTo>
                    <a:pt x="902" y="0"/>
                  </a:lnTo>
                  <a:lnTo>
                    <a:pt x="780" y="25"/>
                  </a:lnTo>
                  <a:lnTo>
                    <a:pt x="682" y="98"/>
                  </a:lnTo>
                  <a:lnTo>
                    <a:pt x="609" y="147"/>
                  </a:lnTo>
                  <a:lnTo>
                    <a:pt x="487" y="293"/>
                  </a:lnTo>
                  <a:lnTo>
                    <a:pt x="366" y="439"/>
                  </a:lnTo>
                  <a:lnTo>
                    <a:pt x="293" y="585"/>
                  </a:lnTo>
                  <a:lnTo>
                    <a:pt x="195" y="731"/>
                  </a:lnTo>
                  <a:lnTo>
                    <a:pt x="73" y="1048"/>
                  </a:lnTo>
                  <a:lnTo>
                    <a:pt x="0" y="1389"/>
                  </a:lnTo>
                  <a:lnTo>
                    <a:pt x="0" y="1730"/>
                  </a:lnTo>
                  <a:lnTo>
                    <a:pt x="25" y="2046"/>
                  </a:lnTo>
                  <a:lnTo>
                    <a:pt x="122" y="2387"/>
                  </a:lnTo>
                  <a:lnTo>
                    <a:pt x="268" y="2704"/>
                  </a:lnTo>
                  <a:close/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2534" name="Shape 115"/>
            <p:cNvSpPr>
              <a:spLocks/>
            </p:cNvSpPr>
            <p:nvPr/>
          </p:nvSpPr>
          <p:spPr bwMode="auto">
            <a:xfrm>
              <a:off x="2662850" y="1699400"/>
              <a:ext cx="303250" cy="303250"/>
            </a:xfrm>
            <a:custGeom>
              <a:avLst/>
              <a:gdLst>
                <a:gd name="T0" fmla="*/ 8038 w 12130"/>
                <a:gd name="T1" fmla="*/ 1 h 12130"/>
                <a:gd name="T2" fmla="*/ 4872 w 12130"/>
                <a:gd name="T3" fmla="*/ 3191 h 12130"/>
                <a:gd name="T4" fmla="*/ 4872 w 12130"/>
                <a:gd name="T5" fmla="*/ 3191 h 12130"/>
                <a:gd name="T6" fmla="*/ 4628 w 12130"/>
                <a:gd name="T7" fmla="*/ 3094 h 12130"/>
                <a:gd name="T8" fmla="*/ 4385 w 12130"/>
                <a:gd name="T9" fmla="*/ 2997 h 12130"/>
                <a:gd name="T10" fmla="*/ 4092 w 12130"/>
                <a:gd name="T11" fmla="*/ 2899 h 12130"/>
                <a:gd name="T12" fmla="*/ 3800 w 12130"/>
                <a:gd name="T13" fmla="*/ 2850 h 12130"/>
                <a:gd name="T14" fmla="*/ 3484 w 12130"/>
                <a:gd name="T15" fmla="*/ 2777 h 12130"/>
                <a:gd name="T16" fmla="*/ 3167 w 12130"/>
                <a:gd name="T17" fmla="*/ 2729 h 12130"/>
                <a:gd name="T18" fmla="*/ 2850 w 12130"/>
                <a:gd name="T19" fmla="*/ 2704 h 12130"/>
                <a:gd name="T20" fmla="*/ 2534 w 12130"/>
                <a:gd name="T21" fmla="*/ 2704 h 12130"/>
                <a:gd name="T22" fmla="*/ 2534 w 12130"/>
                <a:gd name="T23" fmla="*/ 2704 h 12130"/>
                <a:gd name="T24" fmla="*/ 2241 w 12130"/>
                <a:gd name="T25" fmla="*/ 2704 h 12130"/>
                <a:gd name="T26" fmla="*/ 1949 w 12130"/>
                <a:gd name="T27" fmla="*/ 2729 h 12130"/>
                <a:gd name="T28" fmla="*/ 1633 w 12130"/>
                <a:gd name="T29" fmla="*/ 2777 h 12130"/>
                <a:gd name="T30" fmla="*/ 1316 w 12130"/>
                <a:gd name="T31" fmla="*/ 2850 h 12130"/>
                <a:gd name="T32" fmla="*/ 999 w 12130"/>
                <a:gd name="T33" fmla="*/ 2972 h 12130"/>
                <a:gd name="T34" fmla="*/ 707 w 12130"/>
                <a:gd name="T35" fmla="*/ 3094 h 12130"/>
                <a:gd name="T36" fmla="*/ 415 w 12130"/>
                <a:gd name="T37" fmla="*/ 3289 h 12130"/>
                <a:gd name="T38" fmla="*/ 147 w 12130"/>
                <a:gd name="T39" fmla="*/ 3508 h 12130"/>
                <a:gd name="T40" fmla="*/ 147 w 12130"/>
                <a:gd name="T41" fmla="*/ 3508 h 12130"/>
                <a:gd name="T42" fmla="*/ 74 w 12130"/>
                <a:gd name="T43" fmla="*/ 3581 h 12130"/>
                <a:gd name="T44" fmla="*/ 25 w 12130"/>
                <a:gd name="T45" fmla="*/ 3678 h 12130"/>
                <a:gd name="T46" fmla="*/ 1 w 12130"/>
                <a:gd name="T47" fmla="*/ 3776 h 12130"/>
                <a:gd name="T48" fmla="*/ 1 w 12130"/>
                <a:gd name="T49" fmla="*/ 3898 h 12130"/>
                <a:gd name="T50" fmla="*/ 1 w 12130"/>
                <a:gd name="T51" fmla="*/ 3898 h 12130"/>
                <a:gd name="T52" fmla="*/ 1 w 12130"/>
                <a:gd name="T53" fmla="*/ 3995 h 12130"/>
                <a:gd name="T54" fmla="*/ 25 w 12130"/>
                <a:gd name="T55" fmla="*/ 4093 h 12130"/>
                <a:gd name="T56" fmla="*/ 74 w 12130"/>
                <a:gd name="T57" fmla="*/ 4190 h 12130"/>
                <a:gd name="T58" fmla="*/ 147 w 12130"/>
                <a:gd name="T59" fmla="*/ 4287 h 12130"/>
                <a:gd name="T60" fmla="*/ 7843 w 12130"/>
                <a:gd name="T61" fmla="*/ 11984 h 12130"/>
                <a:gd name="T62" fmla="*/ 7843 w 12130"/>
                <a:gd name="T63" fmla="*/ 11984 h 12130"/>
                <a:gd name="T64" fmla="*/ 7941 w 12130"/>
                <a:gd name="T65" fmla="*/ 12057 h 12130"/>
                <a:gd name="T66" fmla="*/ 8038 w 12130"/>
                <a:gd name="T67" fmla="*/ 12105 h 12130"/>
                <a:gd name="T68" fmla="*/ 8135 w 12130"/>
                <a:gd name="T69" fmla="*/ 12130 h 12130"/>
                <a:gd name="T70" fmla="*/ 8233 w 12130"/>
                <a:gd name="T71" fmla="*/ 12130 h 12130"/>
                <a:gd name="T72" fmla="*/ 8233 w 12130"/>
                <a:gd name="T73" fmla="*/ 12130 h 12130"/>
                <a:gd name="T74" fmla="*/ 8355 w 12130"/>
                <a:gd name="T75" fmla="*/ 12130 h 12130"/>
                <a:gd name="T76" fmla="*/ 8452 w 12130"/>
                <a:gd name="T77" fmla="*/ 12105 h 12130"/>
                <a:gd name="T78" fmla="*/ 8549 w 12130"/>
                <a:gd name="T79" fmla="*/ 12057 h 12130"/>
                <a:gd name="T80" fmla="*/ 8622 w 12130"/>
                <a:gd name="T81" fmla="*/ 11984 h 12130"/>
                <a:gd name="T82" fmla="*/ 8622 w 12130"/>
                <a:gd name="T83" fmla="*/ 11984 h 12130"/>
                <a:gd name="T84" fmla="*/ 8842 w 12130"/>
                <a:gd name="T85" fmla="*/ 11716 h 12130"/>
                <a:gd name="T86" fmla="*/ 9036 w 12130"/>
                <a:gd name="T87" fmla="*/ 11423 h 12130"/>
                <a:gd name="T88" fmla="*/ 9158 w 12130"/>
                <a:gd name="T89" fmla="*/ 11131 h 12130"/>
                <a:gd name="T90" fmla="*/ 9280 w 12130"/>
                <a:gd name="T91" fmla="*/ 10814 h 12130"/>
                <a:gd name="T92" fmla="*/ 9353 w 12130"/>
                <a:gd name="T93" fmla="*/ 10498 h 12130"/>
                <a:gd name="T94" fmla="*/ 9402 w 12130"/>
                <a:gd name="T95" fmla="*/ 10181 h 12130"/>
                <a:gd name="T96" fmla="*/ 9426 w 12130"/>
                <a:gd name="T97" fmla="*/ 9889 h 12130"/>
                <a:gd name="T98" fmla="*/ 9426 w 12130"/>
                <a:gd name="T99" fmla="*/ 9597 h 12130"/>
                <a:gd name="T100" fmla="*/ 9426 w 12130"/>
                <a:gd name="T101" fmla="*/ 9597 h 12130"/>
                <a:gd name="T102" fmla="*/ 9426 w 12130"/>
                <a:gd name="T103" fmla="*/ 9280 h 12130"/>
                <a:gd name="T104" fmla="*/ 9402 w 12130"/>
                <a:gd name="T105" fmla="*/ 8964 h 12130"/>
                <a:gd name="T106" fmla="*/ 9353 w 12130"/>
                <a:gd name="T107" fmla="*/ 8647 h 12130"/>
                <a:gd name="T108" fmla="*/ 9280 w 12130"/>
                <a:gd name="T109" fmla="*/ 8330 h 12130"/>
                <a:gd name="T110" fmla="*/ 9231 w 12130"/>
                <a:gd name="T111" fmla="*/ 8038 h 12130"/>
                <a:gd name="T112" fmla="*/ 9134 w 12130"/>
                <a:gd name="T113" fmla="*/ 7746 h 12130"/>
                <a:gd name="T114" fmla="*/ 9036 w 12130"/>
                <a:gd name="T115" fmla="*/ 7502 h 12130"/>
                <a:gd name="T116" fmla="*/ 8939 w 12130"/>
                <a:gd name="T117" fmla="*/ 7259 h 12130"/>
                <a:gd name="T118" fmla="*/ 12130 w 12130"/>
                <a:gd name="T119" fmla="*/ 4093 h 12130"/>
                <a:gd name="T120" fmla="*/ 0 w 12130"/>
                <a:gd name="T121" fmla="*/ 0 h 12130"/>
                <a:gd name="T122" fmla="*/ 12130 w 12130"/>
                <a:gd name="T123" fmla="*/ 12130 h 121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T120" t="T121" r="T122" b="T123"/>
              <a:pathLst>
                <a:path w="12130" h="12130" fill="none" extrusionOk="0">
                  <a:moveTo>
                    <a:pt x="8038" y="1"/>
                  </a:moveTo>
                  <a:lnTo>
                    <a:pt x="4872" y="3191"/>
                  </a:lnTo>
                  <a:lnTo>
                    <a:pt x="4628" y="3094"/>
                  </a:lnTo>
                  <a:lnTo>
                    <a:pt x="4385" y="2997"/>
                  </a:lnTo>
                  <a:lnTo>
                    <a:pt x="4092" y="2899"/>
                  </a:lnTo>
                  <a:lnTo>
                    <a:pt x="3800" y="2850"/>
                  </a:lnTo>
                  <a:lnTo>
                    <a:pt x="3484" y="2777"/>
                  </a:lnTo>
                  <a:lnTo>
                    <a:pt x="3167" y="2729"/>
                  </a:lnTo>
                  <a:lnTo>
                    <a:pt x="2850" y="2704"/>
                  </a:lnTo>
                  <a:lnTo>
                    <a:pt x="2534" y="2704"/>
                  </a:lnTo>
                  <a:lnTo>
                    <a:pt x="2241" y="2704"/>
                  </a:lnTo>
                  <a:lnTo>
                    <a:pt x="1949" y="2729"/>
                  </a:lnTo>
                  <a:lnTo>
                    <a:pt x="1633" y="2777"/>
                  </a:lnTo>
                  <a:lnTo>
                    <a:pt x="1316" y="2850"/>
                  </a:lnTo>
                  <a:lnTo>
                    <a:pt x="999" y="2972"/>
                  </a:lnTo>
                  <a:lnTo>
                    <a:pt x="707" y="3094"/>
                  </a:lnTo>
                  <a:lnTo>
                    <a:pt x="415" y="3289"/>
                  </a:lnTo>
                  <a:lnTo>
                    <a:pt x="147" y="3508"/>
                  </a:lnTo>
                  <a:lnTo>
                    <a:pt x="74" y="3581"/>
                  </a:lnTo>
                  <a:lnTo>
                    <a:pt x="25" y="3678"/>
                  </a:lnTo>
                  <a:lnTo>
                    <a:pt x="1" y="3776"/>
                  </a:lnTo>
                  <a:lnTo>
                    <a:pt x="1" y="3898"/>
                  </a:lnTo>
                  <a:lnTo>
                    <a:pt x="1" y="3995"/>
                  </a:lnTo>
                  <a:lnTo>
                    <a:pt x="25" y="4093"/>
                  </a:lnTo>
                  <a:lnTo>
                    <a:pt x="74" y="4190"/>
                  </a:lnTo>
                  <a:lnTo>
                    <a:pt x="147" y="4287"/>
                  </a:lnTo>
                  <a:lnTo>
                    <a:pt x="7843" y="11984"/>
                  </a:lnTo>
                  <a:lnTo>
                    <a:pt x="7941" y="12057"/>
                  </a:lnTo>
                  <a:lnTo>
                    <a:pt x="8038" y="12105"/>
                  </a:lnTo>
                  <a:lnTo>
                    <a:pt x="8135" y="12130"/>
                  </a:lnTo>
                  <a:lnTo>
                    <a:pt x="8233" y="12130"/>
                  </a:lnTo>
                  <a:lnTo>
                    <a:pt x="8355" y="12130"/>
                  </a:lnTo>
                  <a:lnTo>
                    <a:pt x="8452" y="12105"/>
                  </a:lnTo>
                  <a:lnTo>
                    <a:pt x="8549" y="12057"/>
                  </a:lnTo>
                  <a:lnTo>
                    <a:pt x="8622" y="11984"/>
                  </a:lnTo>
                  <a:lnTo>
                    <a:pt x="8842" y="11716"/>
                  </a:lnTo>
                  <a:lnTo>
                    <a:pt x="9036" y="11423"/>
                  </a:lnTo>
                  <a:lnTo>
                    <a:pt x="9158" y="11131"/>
                  </a:lnTo>
                  <a:lnTo>
                    <a:pt x="9280" y="10814"/>
                  </a:lnTo>
                  <a:lnTo>
                    <a:pt x="9353" y="10498"/>
                  </a:lnTo>
                  <a:lnTo>
                    <a:pt x="9402" y="10181"/>
                  </a:lnTo>
                  <a:lnTo>
                    <a:pt x="9426" y="9889"/>
                  </a:lnTo>
                  <a:lnTo>
                    <a:pt x="9426" y="9597"/>
                  </a:lnTo>
                  <a:lnTo>
                    <a:pt x="9426" y="9280"/>
                  </a:lnTo>
                  <a:lnTo>
                    <a:pt x="9402" y="8964"/>
                  </a:lnTo>
                  <a:lnTo>
                    <a:pt x="9353" y="8647"/>
                  </a:lnTo>
                  <a:lnTo>
                    <a:pt x="9280" y="8330"/>
                  </a:lnTo>
                  <a:lnTo>
                    <a:pt x="9231" y="8038"/>
                  </a:lnTo>
                  <a:lnTo>
                    <a:pt x="9134" y="7746"/>
                  </a:lnTo>
                  <a:lnTo>
                    <a:pt x="9036" y="7502"/>
                  </a:lnTo>
                  <a:lnTo>
                    <a:pt x="8939" y="7259"/>
                  </a:lnTo>
                  <a:lnTo>
                    <a:pt x="12130" y="4093"/>
                  </a:lnTo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2535" name="Shape 116"/>
            <p:cNvSpPr>
              <a:spLocks/>
            </p:cNvSpPr>
            <p:nvPr/>
          </p:nvSpPr>
          <p:spPr bwMode="auto">
            <a:xfrm>
              <a:off x="2814912" y="1754062"/>
              <a:ext cx="49950" cy="49950"/>
            </a:xfrm>
            <a:custGeom>
              <a:avLst/>
              <a:gdLst>
                <a:gd name="T0" fmla="*/ 1 w 1998"/>
                <a:gd name="T1" fmla="*/ 1997 h 1998"/>
                <a:gd name="T2" fmla="*/ 1998 w 1998"/>
                <a:gd name="T3" fmla="*/ 0 h 1998"/>
                <a:gd name="T4" fmla="*/ 0 w 1998"/>
                <a:gd name="T5" fmla="*/ 0 h 1998"/>
                <a:gd name="T6" fmla="*/ 1998 w 1998"/>
                <a:gd name="T7" fmla="*/ 1998 h 19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T4" t="T5" r="T6" b="T7"/>
              <a:pathLst>
                <a:path w="1998" h="1998" fill="none" extrusionOk="0">
                  <a:moveTo>
                    <a:pt x="1" y="1997"/>
                  </a:moveTo>
                  <a:lnTo>
                    <a:pt x="1998" y="0"/>
                  </a:lnTo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</p:grp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5E5F72-A700-2B41-902D-0ACD7FAE97AB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4345834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Shape 110"/>
          <p:cNvSpPr txBox="1"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Game Theory</a:t>
            </a:r>
            <a:endParaRPr lang="en" dirty="0">
              <a:highlight>
                <a:srgbClr val="FFCD00"/>
              </a:highlight>
            </a:endParaRPr>
          </a:p>
        </p:txBody>
      </p:sp>
      <p:sp>
        <p:nvSpPr>
          <p:cNvPr id="111" name="Shape 111"/>
          <p:cNvSpPr txBox="1">
            <a:spLocks noGrp="1"/>
          </p:cNvSpPr>
          <p:nvPr>
            <p:ph type="body" idx="1"/>
          </p:nvPr>
        </p:nvSpPr>
        <p:spPr>
          <a:xfrm>
            <a:off x="1381125" y="1616075"/>
            <a:ext cx="6810375" cy="3113088"/>
          </a:xfrm>
        </p:spPr>
        <p:txBody>
          <a:bodyPr>
            <a:noAutofit/>
          </a:bodyPr>
          <a:lstStyle/>
          <a:p>
            <a:pPr marL="457200" indent="-2286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 smtClean="0"/>
              <a:t>Spend as much time thinking about your opponent’s strategy as you do your own</a:t>
            </a:r>
          </a:p>
          <a:p>
            <a:pPr marL="457200" indent="-2286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 smtClean="0"/>
          </a:p>
          <a:p>
            <a:pPr marL="922338" lvl="1" indent="-230188" fontAlgn="auto">
              <a:spcBef>
                <a:spcPts val="0"/>
              </a:spcBef>
              <a:spcAft>
                <a:spcPts val="0"/>
              </a:spcAft>
              <a:buFont typeface="Arial" charset="0"/>
              <a:buChar char="•"/>
              <a:defRPr/>
            </a:pPr>
            <a:r>
              <a:rPr lang="en-US" dirty="0" smtClean="0">
                <a:latin typeface="Arial" charset="0"/>
                <a:ea typeface="Arial" charset="0"/>
                <a:cs typeface="Arial" charset="0"/>
              </a:rPr>
              <a:t>Doesn’t that mean thinking about what your opponent is thinking about your strategy?</a:t>
            </a:r>
          </a:p>
          <a:p>
            <a:pPr marL="922338" lvl="1" indent="-230188" fontAlgn="auto">
              <a:spcBef>
                <a:spcPts val="0"/>
              </a:spcBef>
              <a:spcAft>
                <a:spcPts val="0"/>
              </a:spcAft>
              <a:buFont typeface="Arial" charset="0"/>
              <a:buChar char="•"/>
              <a:defRPr/>
            </a:pPr>
            <a:endParaRPr lang="en-US" sz="1100" dirty="0" smtClean="0">
              <a:latin typeface="Arial" charset="0"/>
              <a:ea typeface="Arial" charset="0"/>
              <a:cs typeface="Arial" charset="0"/>
            </a:endParaRPr>
          </a:p>
          <a:p>
            <a:pPr marL="922338" lvl="1" indent="-230188" fontAlgn="auto">
              <a:spcBef>
                <a:spcPts val="0"/>
              </a:spcBef>
              <a:spcAft>
                <a:spcPts val="0"/>
              </a:spcAft>
              <a:buFont typeface="Arial" charset="0"/>
              <a:buChar char="•"/>
              <a:defRPr/>
            </a:pPr>
            <a:r>
              <a:rPr lang="en-US" sz="1600" dirty="0" smtClean="0">
                <a:latin typeface="Arial" charset="0"/>
                <a:ea typeface="Arial" charset="0"/>
                <a:cs typeface="Arial" charset="0"/>
              </a:rPr>
              <a:t>Doesn’t that mean thinking about what your opponent is  thinking about what you are thinking about your opponent’s strategy?</a:t>
            </a:r>
          </a:p>
          <a:p>
            <a:pPr marL="922338" lvl="1" indent="-230188" fontAlgn="auto">
              <a:spcBef>
                <a:spcPts val="0"/>
              </a:spcBef>
              <a:spcAft>
                <a:spcPts val="0"/>
              </a:spcAft>
              <a:buFont typeface="Arial" charset="0"/>
              <a:buChar char="•"/>
              <a:defRPr/>
            </a:pPr>
            <a:endParaRPr lang="en-US" sz="1050" dirty="0" smtClean="0">
              <a:latin typeface="Arial" charset="0"/>
              <a:ea typeface="Arial" charset="0"/>
              <a:cs typeface="Arial" charset="0"/>
            </a:endParaRPr>
          </a:p>
          <a:p>
            <a:pPr marL="922338" lvl="1" indent="-230188" fontAlgn="auto">
              <a:spcBef>
                <a:spcPts val="0"/>
              </a:spcBef>
              <a:spcAft>
                <a:spcPts val="0"/>
              </a:spcAft>
              <a:buFont typeface="Arial" charset="0"/>
              <a:buChar char="•"/>
              <a:defRPr/>
            </a:pPr>
            <a:r>
              <a:rPr lang="en-US" sz="1200" dirty="0" smtClean="0">
                <a:latin typeface="Arial" charset="0"/>
                <a:ea typeface="Arial" charset="0"/>
                <a:cs typeface="Arial" charset="0"/>
              </a:rPr>
              <a:t>Doesn’t that mean thinking about what your opponent is thinking about what you are thinking about what your opponent is thinking about your strategy?</a:t>
            </a:r>
            <a:endParaRPr lang="en-US" sz="1200" dirty="0">
              <a:latin typeface="Arial" charset="0"/>
              <a:ea typeface="Arial" charset="0"/>
              <a:cs typeface="Arial" charset="0"/>
            </a:endParaRPr>
          </a:p>
        </p:txBody>
      </p:sp>
      <p:grpSp>
        <p:nvGrpSpPr>
          <p:cNvPr id="22531" name="Shape 112"/>
          <p:cNvGrpSpPr>
            <a:grpSpLocks/>
          </p:cNvGrpSpPr>
          <p:nvPr/>
        </p:nvGrpSpPr>
        <p:grpSpPr bwMode="auto">
          <a:xfrm>
            <a:off x="915988" y="1019175"/>
            <a:ext cx="214312" cy="215900"/>
            <a:chOff x="2594050" y="1631825"/>
            <a:chExt cx="439625" cy="439625"/>
          </a:xfrm>
        </p:grpSpPr>
        <p:sp>
          <p:nvSpPr>
            <p:cNvPr id="22532" name="Shape 113"/>
            <p:cNvSpPr>
              <a:spLocks/>
            </p:cNvSpPr>
            <p:nvPr/>
          </p:nvSpPr>
          <p:spPr bwMode="auto">
            <a:xfrm>
              <a:off x="2594050" y="1883300"/>
              <a:ext cx="188175" cy="188150"/>
            </a:xfrm>
            <a:custGeom>
              <a:avLst/>
              <a:gdLst>
                <a:gd name="T0" fmla="*/ 5992 w 7527"/>
                <a:gd name="T1" fmla="*/ 0 h 7526"/>
                <a:gd name="T2" fmla="*/ 537 w 7527"/>
                <a:gd name="T3" fmla="*/ 6430 h 7526"/>
                <a:gd name="T4" fmla="*/ 1 w 7527"/>
                <a:gd name="T5" fmla="*/ 7526 h 7526"/>
                <a:gd name="T6" fmla="*/ 1097 w 7527"/>
                <a:gd name="T7" fmla="*/ 6990 h 7526"/>
                <a:gd name="T8" fmla="*/ 7526 w 7527"/>
                <a:gd name="T9" fmla="*/ 1534 h 7526"/>
                <a:gd name="T10" fmla="*/ 5992 w 7527"/>
                <a:gd name="T11" fmla="*/ 0 h 7526"/>
                <a:gd name="T12" fmla="*/ 0 w 7527"/>
                <a:gd name="T13" fmla="*/ 0 h 7526"/>
                <a:gd name="T14" fmla="*/ 7527 w 7527"/>
                <a:gd name="T15" fmla="*/ 7526 h 75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T12" t="T13" r="T14" b="T15"/>
              <a:pathLst>
                <a:path w="7527" h="7526" fill="none" extrusionOk="0">
                  <a:moveTo>
                    <a:pt x="5992" y="0"/>
                  </a:moveTo>
                  <a:lnTo>
                    <a:pt x="537" y="6430"/>
                  </a:lnTo>
                  <a:lnTo>
                    <a:pt x="1" y="7526"/>
                  </a:lnTo>
                  <a:lnTo>
                    <a:pt x="1097" y="6990"/>
                  </a:lnTo>
                  <a:lnTo>
                    <a:pt x="7526" y="1534"/>
                  </a:lnTo>
                  <a:lnTo>
                    <a:pt x="5992" y="0"/>
                  </a:lnTo>
                  <a:close/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2533" name="Shape 114"/>
            <p:cNvSpPr>
              <a:spLocks/>
            </p:cNvSpPr>
            <p:nvPr/>
          </p:nvSpPr>
          <p:spPr bwMode="auto">
            <a:xfrm>
              <a:off x="2857700" y="1631825"/>
              <a:ext cx="175975" cy="176000"/>
            </a:xfrm>
            <a:custGeom>
              <a:avLst/>
              <a:gdLst>
                <a:gd name="T0" fmla="*/ 268 w 7039"/>
                <a:gd name="T1" fmla="*/ 2704 h 7040"/>
                <a:gd name="T2" fmla="*/ 4336 w 7039"/>
                <a:gd name="T3" fmla="*/ 6771 h 7040"/>
                <a:gd name="T4" fmla="*/ 4336 w 7039"/>
                <a:gd name="T5" fmla="*/ 6771 h 7040"/>
                <a:gd name="T6" fmla="*/ 4336 w 7039"/>
                <a:gd name="T7" fmla="*/ 6771 h 7040"/>
                <a:gd name="T8" fmla="*/ 4652 w 7039"/>
                <a:gd name="T9" fmla="*/ 6917 h 7040"/>
                <a:gd name="T10" fmla="*/ 4993 w 7039"/>
                <a:gd name="T11" fmla="*/ 7015 h 7040"/>
                <a:gd name="T12" fmla="*/ 5310 w 7039"/>
                <a:gd name="T13" fmla="*/ 7039 h 7040"/>
                <a:gd name="T14" fmla="*/ 5651 w 7039"/>
                <a:gd name="T15" fmla="*/ 7039 h 7040"/>
                <a:gd name="T16" fmla="*/ 5992 w 7039"/>
                <a:gd name="T17" fmla="*/ 6966 h 7040"/>
                <a:gd name="T18" fmla="*/ 6308 w 7039"/>
                <a:gd name="T19" fmla="*/ 6844 h 7040"/>
                <a:gd name="T20" fmla="*/ 6454 w 7039"/>
                <a:gd name="T21" fmla="*/ 6747 h 7040"/>
                <a:gd name="T22" fmla="*/ 6601 w 7039"/>
                <a:gd name="T23" fmla="*/ 6674 h 7040"/>
                <a:gd name="T24" fmla="*/ 6747 w 7039"/>
                <a:gd name="T25" fmla="*/ 6552 h 7040"/>
                <a:gd name="T26" fmla="*/ 6893 w 7039"/>
                <a:gd name="T27" fmla="*/ 6430 h 7040"/>
                <a:gd name="T28" fmla="*/ 6893 w 7039"/>
                <a:gd name="T29" fmla="*/ 6430 h 7040"/>
                <a:gd name="T30" fmla="*/ 6942 w 7039"/>
                <a:gd name="T31" fmla="*/ 6357 h 7040"/>
                <a:gd name="T32" fmla="*/ 7015 w 7039"/>
                <a:gd name="T33" fmla="*/ 6260 h 7040"/>
                <a:gd name="T34" fmla="*/ 7039 w 7039"/>
                <a:gd name="T35" fmla="*/ 6138 h 7040"/>
                <a:gd name="T36" fmla="*/ 7039 w 7039"/>
                <a:gd name="T37" fmla="*/ 6041 h 7040"/>
                <a:gd name="T38" fmla="*/ 7039 w 7039"/>
                <a:gd name="T39" fmla="*/ 6041 h 7040"/>
                <a:gd name="T40" fmla="*/ 7039 w 7039"/>
                <a:gd name="T41" fmla="*/ 5943 h 7040"/>
                <a:gd name="T42" fmla="*/ 7015 w 7039"/>
                <a:gd name="T43" fmla="*/ 5846 h 7040"/>
                <a:gd name="T44" fmla="*/ 6942 w 7039"/>
                <a:gd name="T45" fmla="*/ 5748 h 7040"/>
                <a:gd name="T46" fmla="*/ 6893 w 7039"/>
                <a:gd name="T47" fmla="*/ 5651 h 7040"/>
                <a:gd name="T48" fmla="*/ 1389 w 7039"/>
                <a:gd name="T49" fmla="*/ 147 h 7040"/>
                <a:gd name="T50" fmla="*/ 1389 w 7039"/>
                <a:gd name="T51" fmla="*/ 147 h 7040"/>
                <a:gd name="T52" fmla="*/ 1291 w 7039"/>
                <a:gd name="T53" fmla="*/ 98 h 7040"/>
                <a:gd name="T54" fmla="*/ 1194 w 7039"/>
                <a:gd name="T55" fmla="*/ 25 h 7040"/>
                <a:gd name="T56" fmla="*/ 1096 w 7039"/>
                <a:gd name="T57" fmla="*/ 0 h 7040"/>
                <a:gd name="T58" fmla="*/ 999 w 7039"/>
                <a:gd name="T59" fmla="*/ 0 h 7040"/>
                <a:gd name="T60" fmla="*/ 999 w 7039"/>
                <a:gd name="T61" fmla="*/ 0 h 7040"/>
                <a:gd name="T62" fmla="*/ 902 w 7039"/>
                <a:gd name="T63" fmla="*/ 0 h 7040"/>
                <a:gd name="T64" fmla="*/ 780 w 7039"/>
                <a:gd name="T65" fmla="*/ 25 h 7040"/>
                <a:gd name="T66" fmla="*/ 682 w 7039"/>
                <a:gd name="T67" fmla="*/ 98 h 7040"/>
                <a:gd name="T68" fmla="*/ 609 w 7039"/>
                <a:gd name="T69" fmla="*/ 147 h 7040"/>
                <a:gd name="T70" fmla="*/ 609 w 7039"/>
                <a:gd name="T71" fmla="*/ 147 h 7040"/>
                <a:gd name="T72" fmla="*/ 487 w 7039"/>
                <a:gd name="T73" fmla="*/ 293 h 7040"/>
                <a:gd name="T74" fmla="*/ 366 w 7039"/>
                <a:gd name="T75" fmla="*/ 439 h 7040"/>
                <a:gd name="T76" fmla="*/ 293 w 7039"/>
                <a:gd name="T77" fmla="*/ 585 h 7040"/>
                <a:gd name="T78" fmla="*/ 195 w 7039"/>
                <a:gd name="T79" fmla="*/ 731 h 7040"/>
                <a:gd name="T80" fmla="*/ 73 w 7039"/>
                <a:gd name="T81" fmla="*/ 1048 h 7040"/>
                <a:gd name="T82" fmla="*/ 0 w 7039"/>
                <a:gd name="T83" fmla="*/ 1389 h 7040"/>
                <a:gd name="T84" fmla="*/ 0 w 7039"/>
                <a:gd name="T85" fmla="*/ 1730 h 7040"/>
                <a:gd name="T86" fmla="*/ 25 w 7039"/>
                <a:gd name="T87" fmla="*/ 2046 h 7040"/>
                <a:gd name="T88" fmla="*/ 122 w 7039"/>
                <a:gd name="T89" fmla="*/ 2387 h 7040"/>
                <a:gd name="T90" fmla="*/ 268 w 7039"/>
                <a:gd name="T91" fmla="*/ 2704 h 7040"/>
                <a:gd name="T92" fmla="*/ 268 w 7039"/>
                <a:gd name="T93" fmla="*/ 2704 h 7040"/>
                <a:gd name="T94" fmla="*/ 0 w 7039"/>
                <a:gd name="T95" fmla="*/ 0 h 7040"/>
                <a:gd name="T96" fmla="*/ 7039 w 7039"/>
                <a:gd name="T97" fmla="*/ 7040 h 70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T94" t="T95" r="T96" b="T97"/>
              <a:pathLst>
                <a:path w="7039" h="7040" fill="none" extrusionOk="0">
                  <a:moveTo>
                    <a:pt x="268" y="2704"/>
                  </a:moveTo>
                  <a:lnTo>
                    <a:pt x="4336" y="6771"/>
                  </a:lnTo>
                  <a:lnTo>
                    <a:pt x="4652" y="6917"/>
                  </a:lnTo>
                  <a:lnTo>
                    <a:pt x="4993" y="7015"/>
                  </a:lnTo>
                  <a:lnTo>
                    <a:pt x="5310" y="7039"/>
                  </a:lnTo>
                  <a:lnTo>
                    <a:pt x="5651" y="7039"/>
                  </a:lnTo>
                  <a:lnTo>
                    <a:pt x="5992" y="6966"/>
                  </a:lnTo>
                  <a:lnTo>
                    <a:pt x="6308" y="6844"/>
                  </a:lnTo>
                  <a:lnTo>
                    <a:pt x="6454" y="6747"/>
                  </a:lnTo>
                  <a:lnTo>
                    <a:pt x="6601" y="6674"/>
                  </a:lnTo>
                  <a:lnTo>
                    <a:pt x="6747" y="6552"/>
                  </a:lnTo>
                  <a:lnTo>
                    <a:pt x="6893" y="6430"/>
                  </a:lnTo>
                  <a:lnTo>
                    <a:pt x="6942" y="6357"/>
                  </a:lnTo>
                  <a:lnTo>
                    <a:pt x="7015" y="6260"/>
                  </a:lnTo>
                  <a:lnTo>
                    <a:pt x="7039" y="6138"/>
                  </a:lnTo>
                  <a:lnTo>
                    <a:pt x="7039" y="6041"/>
                  </a:lnTo>
                  <a:lnTo>
                    <a:pt x="7039" y="5943"/>
                  </a:lnTo>
                  <a:lnTo>
                    <a:pt x="7015" y="5846"/>
                  </a:lnTo>
                  <a:lnTo>
                    <a:pt x="6942" y="5748"/>
                  </a:lnTo>
                  <a:lnTo>
                    <a:pt x="6893" y="5651"/>
                  </a:lnTo>
                  <a:lnTo>
                    <a:pt x="1389" y="147"/>
                  </a:lnTo>
                  <a:lnTo>
                    <a:pt x="1291" y="98"/>
                  </a:lnTo>
                  <a:lnTo>
                    <a:pt x="1194" y="25"/>
                  </a:lnTo>
                  <a:lnTo>
                    <a:pt x="1096" y="0"/>
                  </a:lnTo>
                  <a:lnTo>
                    <a:pt x="999" y="0"/>
                  </a:lnTo>
                  <a:lnTo>
                    <a:pt x="902" y="0"/>
                  </a:lnTo>
                  <a:lnTo>
                    <a:pt x="780" y="25"/>
                  </a:lnTo>
                  <a:lnTo>
                    <a:pt x="682" y="98"/>
                  </a:lnTo>
                  <a:lnTo>
                    <a:pt x="609" y="147"/>
                  </a:lnTo>
                  <a:lnTo>
                    <a:pt x="487" y="293"/>
                  </a:lnTo>
                  <a:lnTo>
                    <a:pt x="366" y="439"/>
                  </a:lnTo>
                  <a:lnTo>
                    <a:pt x="293" y="585"/>
                  </a:lnTo>
                  <a:lnTo>
                    <a:pt x="195" y="731"/>
                  </a:lnTo>
                  <a:lnTo>
                    <a:pt x="73" y="1048"/>
                  </a:lnTo>
                  <a:lnTo>
                    <a:pt x="0" y="1389"/>
                  </a:lnTo>
                  <a:lnTo>
                    <a:pt x="0" y="1730"/>
                  </a:lnTo>
                  <a:lnTo>
                    <a:pt x="25" y="2046"/>
                  </a:lnTo>
                  <a:lnTo>
                    <a:pt x="122" y="2387"/>
                  </a:lnTo>
                  <a:lnTo>
                    <a:pt x="268" y="2704"/>
                  </a:lnTo>
                  <a:close/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2534" name="Shape 115"/>
            <p:cNvSpPr>
              <a:spLocks/>
            </p:cNvSpPr>
            <p:nvPr/>
          </p:nvSpPr>
          <p:spPr bwMode="auto">
            <a:xfrm>
              <a:off x="2662850" y="1699400"/>
              <a:ext cx="303250" cy="303250"/>
            </a:xfrm>
            <a:custGeom>
              <a:avLst/>
              <a:gdLst>
                <a:gd name="T0" fmla="*/ 8038 w 12130"/>
                <a:gd name="T1" fmla="*/ 1 h 12130"/>
                <a:gd name="T2" fmla="*/ 4872 w 12130"/>
                <a:gd name="T3" fmla="*/ 3191 h 12130"/>
                <a:gd name="T4" fmla="*/ 4872 w 12130"/>
                <a:gd name="T5" fmla="*/ 3191 h 12130"/>
                <a:gd name="T6" fmla="*/ 4628 w 12130"/>
                <a:gd name="T7" fmla="*/ 3094 h 12130"/>
                <a:gd name="T8" fmla="*/ 4385 w 12130"/>
                <a:gd name="T9" fmla="*/ 2997 h 12130"/>
                <a:gd name="T10" fmla="*/ 4092 w 12130"/>
                <a:gd name="T11" fmla="*/ 2899 h 12130"/>
                <a:gd name="T12" fmla="*/ 3800 w 12130"/>
                <a:gd name="T13" fmla="*/ 2850 h 12130"/>
                <a:gd name="T14" fmla="*/ 3484 w 12130"/>
                <a:gd name="T15" fmla="*/ 2777 h 12130"/>
                <a:gd name="T16" fmla="*/ 3167 w 12130"/>
                <a:gd name="T17" fmla="*/ 2729 h 12130"/>
                <a:gd name="T18" fmla="*/ 2850 w 12130"/>
                <a:gd name="T19" fmla="*/ 2704 h 12130"/>
                <a:gd name="T20" fmla="*/ 2534 w 12130"/>
                <a:gd name="T21" fmla="*/ 2704 h 12130"/>
                <a:gd name="T22" fmla="*/ 2534 w 12130"/>
                <a:gd name="T23" fmla="*/ 2704 h 12130"/>
                <a:gd name="T24" fmla="*/ 2241 w 12130"/>
                <a:gd name="T25" fmla="*/ 2704 h 12130"/>
                <a:gd name="T26" fmla="*/ 1949 w 12130"/>
                <a:gd name="T27" fmla="*/ 2729 h 12130"/>
                <a:gd name="T28" fmla="*/ 1633 w 12130"/>
                <a:gd name="T29" fmla="*/ 2777 h 12130"/>
                <a:gd name="T30" fmla="*/ 1316 w 12130"/>
                <a:gd name="T31" fmla="*/ 2850 h 12130"/>
                <a:gd name="T32" fmla="*/ 999 w 12130"/>
                <a:gd name="T33" fmla="*/ 2972 h 12130"/>
                <a:gd name="T34" fmla="*/ 707 w 12130"/>
                <a:gd name="T35" fmla="*/ 3094 h 12130"/>
                <a:gd name="T36" fmla="*/ 415 w 12130"/>
                <a:gd name="T37" fmla="*/ 3289 h 12130"/>
                <a:gd name="T38" fmla="*/ 147 w 12130"/>
                <a:gd name="T39" fmla="*/ 3508 h 12130"/>
                <a:gd name="T40" fmla="*/ 147 w 12130"/>
                <a:gd name="T41" fmla="*/ 3508 h 12130"/>
                <a:gd name="T42" fmla="*/ 74 w 12130"/>
                <a:gd name="T43" fmla="*/ 3581 h 12130"/>
                <a:gd name="T44" fmla="*/ 25 w 12130"/>
                <a:gd name="T45" fmla="*/ 3678 h 12130"/>
                <a:gd name="T46" fmla="*/ 1 w 12130"/>
                <a:gd name="T47" fmla="*/ 3776 h 12130"/>
                <a:gd name="T48" fmla="*/ 1 w 12130"/>
                <a:gd name="T49" fmla="*/ 3898 h 12130"/>
                <a:gd name="T50" fmla="*/ 1 w 12130"/>
                <a:gd name="T51" fmla="*/ 3898 h 12130"/>
                <a:gd name="T52" fmla="*/ 1 w 12130"/>
                <a:gd name="T53" fmla="*/ 3995 h 12130"/>
                <a:gd name="T54" fmla="*/ 25 w 12130"/>
                <a:gd name="T55" fmla="*/ 4093 h 12130"/>
                <a:gd name="T56" fmla="*/ 74 w 12130"/>
                <a:gd name="T57" fmla="*/ 4190 h 12130"/>
                <a:gd name="T58" fmla="*/ 147 w 12130"/>
                <a:gd name="T59" fmla="*/ 4287 h 12130"/>
                <a:gd name="T60" fmla="*/ 7843 w 12130"/>
                <a:gd name="T61" fmla="*/ 11984 h 12130"/>
                <a:gd name="T62" fmla="*/ 7843 w 12130"/>
                <a:gd name="T63" fmla="*/ 11984 h 12130"/>
                <a:gd name="T64" fmla="*/ 7941 w 12130"/>
                <a:gd name="T65" fmla="*/ 12057 h 12130"/>
                <a:gd name="T66" fmla="*/ 8038 w 12130"/>
                <a:gd name="T67" fmla="*/ 12105 h 12130"/>
                <a:gd name="T68" fmla="*/ 8135 w 12130"/>
                <a:gd name="T69" fmla="*/ 12130 h 12130"/>
                <a:gd name="T70" fmla="*/ 8233 w 12130"/>
                <a:gd name="T71" fmla="*/ 12130 h 12130"/>
                <a:gd name="T72" fmla="*/ 8233 w 12130"/>
                <a:gd name="T73" fmla="*/ 12130 h 12130"/>
                <a:gd name="T74" fmla="*/ 8355 w 12130"/>
                <a:gd name="T75" fmla="*/ 12130 h 12130"/>
                <a:gd name="T76" fmla="*/ 8452 w 12130"/>
                <a:gd name="T77" fmla="*/ 12105 h 12130"/>
                <a:gd name="T78" fmla="*/ 8549 w 12130"/>
                <a:gd name="T79" fmla="*/ 12057 h 12130"/>
                <a:gd name="T80" fmla="*/ 8622 w 12130"/>
                <a:gd name="T81" fmla="*/ 11984 h 12130"/>
                <a:gd name="T82" fmla="*/ 8622 w 12130"/>
                <a:gd name="T83" fmla="*/ 11984 h 12130"/>
                <a:gd name="T84" fmla="*/ 8842 w 12130"/>
                <a:gd name="T85" fmla="*/ 11716 h 12130"/>
                <a:gd name="T86" fmla="*/ 9036 w 12130"/>
                <a:gd name="T87" fmla="*/ 11423 h 12130"/>
                <a:gd name="T88" fmla="*/ 9158 w 12130"/>
                <a:gd name="T89" fmla="*/ 11131 h 12130"/>
                <a:gd name="T90" fmla="*/ 9280 w 12130"/>
                <a:gd name="T91" fmla="*/ 10814 h 12130"/>
                <a:gd name="T92" fmla="*/ 9353 w 12130"/>
                <a:gd name="T93" fmla="*/ 10498 h 12130"/>
                <a:gd name="T94" fmla="*/ 9402 w 12130"/>
                <a:gd name="T95" fmla="*/ 10181 h 12130"/>
                <a:gd name="T96" fmla="*/ 9426 w 12130"/>
                <a:gd name="T97" fmla="*/ 9889 h 12130"/>
                <a:gd name="T98" fmla="*/ 9426 w 12130"/>
                <a:gd name="T99" fmla="*/ 9597 h 12130"/>
                <a:gd name="T100" fmla="*/ 9426 w 12130"/>
                <a:gd name="T101" fmla="*/ 9597 h 12130"/>
                <a:gd name="T102" fmla="*/ 9426 w 12130"/>
                <a:gd name="T103" fmla="*/ 9280 h 12130"/>
                <a:gd name="T104" fmla="*/ 9402 w 12130"/>
                <a:gd name="T105" fmla="*/ 8964 h 12130"/>
                <a:gd name="T106" fmla="*/ 9353 w 12130"/>
                <a:gd name="T107" fmla="*/ 8647 h 12130"/>
                <a:gd name="T108" fmla="*/ 9280 w 12130"/>
                <a:gd name="T109" fmla="*/ 8330 h 12130"/>
                <a:gd name="T110" fmla="*/ 9231 w 12130"/>
                <a:gd name="T111" fmla="*/ 8038 h 12130"/>
                <a:gd name="T112" fmla="*/ 9134 w 12130"/>
                <a:gd name="T113" fmla="*/ 7746 h 12130"/>
                <a:gd name="T114" fmla="*/ 9036 w 12130"/>
                <a:gd name="T115" fmla="*/ 7502 h 12130"/>
                <a:gd name="T116" fmla="*/ 8939 w 12130"/>
                <a:gd name="T117" fmla="*/ 7259 h 12130"/>
                <a:gd name="T118" fmla="*/ 12130 w 12130"/>
                <a:gd name="T119" fmla="*/ 4093 h 12130"/>
                <a:gd name="T120" fmla="*/ 0 w 12130"/>
                <a:gd name="T121" fmla="*/ 0 h 12130"/>
                <a:gd name="T122" fmla="*/ 12130 w 12130"/>
                <a:gd name="T123" fmla="*/ 12130 h 121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T120" t="T121" r="T122" b="T123"/>
              <a:pathLst>
                <a:path w="12130" h="12130" fill="none" extrusionOk="0">
                  <a:moveTo>
                    <a:pt x="8038" y="1"/>
                  </a:moveTo>
                  <a:lnTo>
                    <a:pt x="4872" y="3191"/>
                  </a:lnTo>
                  <a:lnTo>
                    <a:pt x="4628" y="3094"/>
                  </a:lnTo>
                  <a:lnTo>
                    <a:pt x="4385" y="2997"/>
                  </a:lnTo>
                  <a:lnTo>
                    <a:pt x="4092" y="2899"/>
                  </a:lnTo>
                  <a:lnTo>
                    <a:pt x="3800" y="2850"/>
                  </a:lnTo>
                  <a:lnTo>
                    <a:pt x="3484" y="2777"/>
                  </a:lnTo>
                  <a:lnTo>
                    <a:pt x="3167" y="2729"/>
                  </a:lnTo>
                  <a:lnTo>
                    <a:pt x="2850" y="2704"/>
                  </a:lnTo>
                  <a:lnTo>
                    <a:pt x="2534" y="2704"/>
                  </a:lnTo>
                  <a:lnTo>
                    <a:pt x="2241" y="2704"/>
                  </a:lnTo>
                  <a:lnTo>
                    <a:pt x="1949" y="2729"/>
                  </a:lnTo>
                  <a:lnTo>
                    <a:pt x="1633" y="2777"/>
                  </a:lnTo>
                  <a:lnTo>
                    <a:pt x="1316" y="2850"/>
                  </a:lnTo>
                  <a:lnTo>
                    <a:pt x="999" y="2972"/>
                  </a:lnTo>
                  <a:lnTo>
                    <a:pt x="707" y="3094"/>
                  </a:lnTo>
                  <a:lnTo>
                    <a:pt x="415" y="3289"/>
                  </a:lnTo>
                  <a:lnTo>
                    <a:pt x="147" y="3508"/>
                  </a:lnTo>
                  <a:lnTo>
                    <a:pt x="74" y="3581"/>
                  </a:lnTo>
                  <a:lnTo>
                    <a:pt x="25" y="3678"/>
                  </a:lnTo>
                  <a:lnTo>
                    <a:pt x="1" y="3776"/>
                  </a:lnTo>
                  <a:lnTo>
                    <a:pt x="1" y="3898"/>
                  </a:lnTo>
                  <a:lnTo>
                    <a:pt x="1" y="3995"/>
                  </a:lnTo>
                  <a:lnTo>
                    <a:pt x="25" y="4093"/>
                  </a:lnTo>
                  <a:lnTo>
                    <a:pt x="74" y="4190"/>
                  </a:lnTo>
                  <a:lnTo>
                    <a:pt x="147" y="4287"/>
                  </a:lnTo>
                  <a:lnTo>
                    <a:pt x="7843" y="11984"/>
                  </a:lnTo>
                  <a:lnTo>
                    <a:pt x="7941" y="12057"/>
                  </a:lnTo>
                  <a:lnTo>
                    <a:pt x="8038" y="12105"/>
                  </a:lnTo>
                  <a:lnTo>
                    <a:pt x="8135" y="12130"/>
                  </a:lnTo>
                  <a:lnTo>
                    <a:pt x="8233" y="12130"/>
                  </a:lnTo>
                  <a:lnTo>
                    <a:pt x="8355" y="12130"/>
                  </a:lnTo>
                  <a:lnTo>
                    <a:pt x="8452" y="12105"/>
                  </a:lnTo>
                  <a:lnTo>
                    <a:pt x="8549" y="12057"/>
                  </a:lnTo>
                  <a:lnTo>
                    <a:pt x="8622" y="11984"/>
                  </a:lnTo>
                  <a:lnTo>
                    <a:pt x="8842" y="11716"/>
                  </a:lnTo>
                  <a:lnTo>
                    <a:pt x="9036" y="11423"/>
                  </a:lnTo>
                  <a:lnTo>
                    <a:pt x="9158" y="11131"/>
                  </a:lnTo>
                  <a:lnTo>
                    <a:pt x="9280" y="10814"/>
                  </a:lnTo>
                  <a:lnTo>
                    <a:pt x="9353" y="10498"/>
                  </a:lnTo>
                  <a:lnTo>
                    <a:pt x="9402" y="10181"/>
                  </a:lnTo>
                  <a:lnTo>
                    <a:pt x="9426" y="9889"/>
                  </a:lnTo>
                  <a:lnTo>
                    <a:pt x="9426" y="9597"/>
                  </a:lnTo>
                  <a:lnTo>
                    <a:pt x="9426" y="9280"/>
                  </a:lnTo>
                  <a:lnTo>
                    <a:pt x="9402" y="8964"/>
                  </a:lnTo>
                  <a:lnTo>
                    <a:pt x="9353" y="8647"/>
                  </a:lnTo>
                  <a:lnTo>
                    <a:pt x="9280" y="8330"/>
                  </a:lnTo>
                  <a:lnTo>
                    <a:pt x="9231" y="8038"/>
                  </a:lnTo>
                  <a:lnTo>
                    <a:pt x="9134" y="7746"/>
                  </a:lnTo>
                  <a:lnTo>
                    <a:pt x="9036" y="7502"/>
                  </a:lnTo>
                  <a:lnTo>
                    <a:pt x="8939" y="7259"/>
                  </a:lnTo>
                  <a:lnTo>
                    <a:pt x="12130" y="4093"/>
                  </a:lnTo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2535" name="Shape 116"/>
            <p:cNvSpPr>
              <a:spLocks/>
            </p:cNvSpPr>
            <p:nvPr/>
          </p:nvSpPr>
          <p:spPr bwMode="auto">
            <a:xfrm>
              <a:off x="2814912" y="1754062"/>
              <a:ext cx="49950" cy="49950"/>
            </a:xfrm>
            <a:custGeom>
              <a:avLst/>
              <a:gdLst>
                <a:gd name="T0" fmla="*/ 1 w 1998"/>
                <a:gd name="T1" fmla="*/ 1997 h 1998"/>
                <a:gd name="T2" fmla="*/ 1998 w 1998"/>
                <a:gd name="T3" fmla="*/ 0 h 1998"/>
                <a:gd name="T4" fmla="*/ 0 w 1998"/>
                <a:gd name="T5" fmla="*/ 0 h 1998"/>
                <a:gd name="T6" fmla="*/ 1998 w 1998"/>
                <a:gd name="T7" fmla="*/ 1998 h 19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T4" t="T5" r="T6" b="T7"/>
              <a:pathLst>
                <a:path w="1998" h="1998" fill="none" extrusionOk="0">
                  <a:moveTo>
                    <a:pt x="1" y="1997"/>
                  </a:moveTo>
                  <a:lnTo>
                    <a:pt x="1998" y="0"/>
                  </a:lnTo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</p:grp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5E5F72-A700-2B41-902D-0ACD7FAE97AB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6250929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Shape 98"/>
          <p:cNvSpPr txBox="1">
            <a:spLocks noGrp="1"/>
          </p:cNvSpPr>
          <p:nvPr>
            <p:ph type="ctrTitle"/>
          </p:nvPr>
        </p:nvSpPr>
        <p:spPr>
          <a:xfrm>
            <a:off x="2022475" y="1693863"/>
            <a:ext cx="3787775" cy="1158875"/>
          </a:xfrm>
        </p:spPr>
        <p:txBody>
          <a:bodyPr/>
          <a:lstStyle/>
          <a:p>
            <a:pPr eaLnBrk="1" hangingPunct="1">
              <a:spcBef>
                <a:spcPct val="0"/>
              </a:spcBef>
              <a:buSzTx/>
              <a:buFont typeface="Lora" charset="0"/>
              <a:buNone/>
            </a:pPr>
            <a:r>
              <a:rPr lang="en-US" altLang="en-US" b="1" dirty="0" smtClean="0">
                <a:latin typeface="Lora" charset="0"/>
                <a:ea typeface="Lora" charset="0"/>
                <a:cs typeface="Lora" charset="0"/>
                <a:sym typeface="Lora" charset="0"/>
              </a:rPr>
              <a:t>The Aha! Moment</a:t>
            </a:r>
            <a:endParaRPr lang="en-US" altLang="en-US" b="1" dirty="0">
              <a:latin typeface="Lora" charset="0"/>
              <a:ea typeface="Lora" charset="0"/>
              <a:cs typeface="Lora" charset="0"/>
              <a:sym typeface="Lora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5E5F72-A700-2B41-902D-0ACD7FAE97AB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6137137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Shape 110"/>
          <p:cNvSpPr txBox="1"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A Game</a:t>
            </a:r>
            <a:endParaRPr lang="en" dirty="0">
              <a:highlight>
                <a:srgbClr val="FFCD00"/>
              </a:highlight>
            </a:endParaRPr>
          </a:p>
        </p:txBody>
      </p:sp>
      <p:sp>
        <p:nvSpPr>
          <p:cNvPr id="111" name="Shape 111"/>
          <p:cNvSpPr txBox="1">
            <a:spLocks noGrp="1"/>
          </p:cNvSpPr>
          <p:nvPr>
            <p:ph type="body" idx="1"/>
          </p:nvPr>
        </p:nvSpPr>
        <p:spPr>
          <a:xfrm>
            <a:off x="1381125" y="1616075"/>
            <a:ext cx="6810375" cy="3113088"/>
          </a:xfrm>
        </p:spPr>
        <p:txBody>
          <a:bodyPr>
            <a:noAutofit/>
          </a:bodyPr>
          <a:lstStyle/>
          <a:p>
            <a:pPr marL="457200" indent="-2286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 smtClean="0"/>
              <a:t>Pick a number between 0 and 100</a:t>
            </a:r>
          </a:p>
          <a:p>
            <a:pPr marL="457200" indent="-2286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 smtClean="0"/>
          </a:p>
          <a:p>
            <a:pPr marL="457200" indent="-2286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 smtClean="0"/>
              <a:t>The person who selects a number closest to ¾ of the average wins!</a:t>
            </a:r>
          </a:p>
        </p:txBody>
      </p:sp>
      <p:grpSp>
        <p:nvGrpSpPr>
          <p:cNvPr id="22531" name="Shape 112"/>
          <p:cNvGrpSpPr>
            <a:grpSpLocks/>
          </p:cNvGrpSpPr>
          <p:nvPr/>
        </p:nvGrpSpPr>
        <p:grpSpPr bwMode="auto">
          <a:xfrm>
            <a:off x="915988" y="1019175"/>
            <a:ext cx="214312" cy="215900"/>
            <a:chOff x="2594050" y="1631825"/>
            <a:chExt cx="439625" cy="439625"/>
          </a:xfrm>
        </p:grpSpPr>
        <p:sp>
          <p:nvSpPr>
            <p:cNvPr id="22532" name="Shape 113"/>
            <p:cNvSpPr>
              <a:spLocks/>
            </p:cNvSpPr>
            <p:nvPr/>
          </p:nvSpPr>
          <p:spPr bwMode="auto">
            <a:xfrm>
              <a:off x="2594050" y="1883300"/>
              <a:ext cx="188175" cy="188150"/>
            </a:xfrm>
            <a:custGeom>
              <a:avLst/>
              <a:gdLst>
                <a:gd name="T0" fmla="*/ 5992 w 7527"/>
                <a:gd name="T1" fmla="*/ 0 h 7526"/>
                <a:gd name="T2" fmla="*/ 537 w 7527"/>
                <a:gd name="T3" fmla="*/ 6430 h 7526"/>
                <a:gd name="T4" fmla="*/ 1 w 7527"/>
                <a:gd name="T5" fmla="*/ 7526 h 7526"/>
                <a:gd name="T6" fmla="*/ 1097 w 7527"/>
                <a:gd name="T7" fmla="*/ 6990 h 7526"/>
                <a:gd name="T8" fmla="*/ 7526 w 7527"/>
                <a:gd name="T9" fmla="*/ 1534 h 7526"/>
                <a:gd name="T10" fmla="*/ 5992 w 7527"/>
                <a:gd name="T11" fmla="*/ 0 h 7526"/>
                <a:gd name="T12" fmla="*/ 0 w 7527"/>
                <a:gd name="T13" fmla="*/ 0 h 7526"/>
                <a:gd name="T14" fmla="*/ 7527 w 7527"/>
                <a:gd name="T15" fmla="*/ 7526 h 75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T12" t="T13" r="T14" b="T15"/>
              <a:pathLst>
                <a:path w="7527" h="7526" fill="none" extrusionOk="0">
                  <a:moveTo>
                    <a:pt x="5992" y="0"/>
                  </a:moveTo>
                  <a:lnTo>
                    <a:pt x="537" y="6430"/>
                  </a:lnTo>
                  <a:lnTo>
                    <a:pt x="1" y="7526"/>
                  </a:lnTo>
                  <a:lnTo>
                    <a:pt x="1097" y="6990"/>
                  </a:lnTo>
                  <a:lnTo>
                    <a:pt x="7526" y="1534"/>
                  </a:lnTo>
                  <a:lnTo>
                    <a:pt x="5992" y="0"/>
                  </a:lnTo>
                  <a:close/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2533" name="Shape 114"/>
            <p:cNvSpPr>
              <a:spLocks/>
            </p:cNvSpPr>
            <p:nvPr/>
          </p:nvSpPr>
          <p:spPr bwMode="auto">
            <a:xfrm>
              <a:off x="2857700" y="1631825"/>
              <a:ext cx="175975" cy="176000"/>
            </a:xfrm>
            <a:custGeom>
              <a:avLst/>
              <a:gdLst>
                <a:gd name="T0" fmla="*/ 268 w 7039"/>
                <a:gd name="T1" fmla="*/ 2704 h 7040"/>
                <a:gd name="T2" fmla="*/ 4336 w 7039"/>
                <a:gd name="T3" fmla="*/ 6771 h 7040"/>
                <a:gd name="T4" fmla="*/ 4336 w 7039"/>
                <a:gd name="T5" fmla="*/ 6771 h 7040"/>
                <a:gd name="T6" fmla="*/ 4336 w 7039"/>
                <a:gd name="T7" fmla="*/ 6771 h 7040"/>
                <a:gd name="T8" fmla="*/ 4652 w 7039"/>
                <a:gd name="T9" fmla="*/ 6917 h 7040"/>
                <a:gd name="T10" fmla="*/ 4993 w 7039"/>
                <a:gd name="T11" fmla="*/ 7015 h 7040"/>
                <a:gd name="T12" fmla="*/ 5310 w 7039"/>
                <a:gd name="T13" fmla="*/ 7039 h 7040"/>
                <a:gd name="T14" fmla="*/ 5651 w 7039"/>
                <a:gd name="T15" fmla="*/ 7039 h 7040"/>
                <a:gd name="T16" fmla="*/ 5992 w 7039"/>
                <a:gd name="T17" fmla="*/ 6966 h 7040"/>
                <a:gd name="T18" fmla="*/ 6308 w 7039"/>
                <a:gd name="T19" fmla="*/ 6844 h 7040"/>
                <a:gd name="T20" fmla="*/ 6454 w 7039"/>
                <a:gd name="T21" fmla="*/ 6747 h 7040"/>
                <a:gd name="T22" fmla="*/ 6601 w 7039"/>
                <a:gd name="T23" fmla="*/ 6674 h 7040"/>
                <a:gd name="T24" fmla="*/ 6747 w 7039"/>
                <a:gd name="T25" fmla="*/ 6552 h 7040"/>
                <a:gd name="T26" fmla="*/ 6893 w 7039"/>
                <a:gd name="T27" fmla="*/ 6430 h 7040"/>
                <a:gd name="T28" fmla="*/ 6893 w 7039"/>
                <a:gd name="T29" fmla="*/ 6430 h 7040"/>
                <a:gd name="T30" fmla="*/ 6942 w 7039"/>
                <a:gd name="T31" fmla="*/ 6357 h 7040"/>
                <a:gd name="T32" fmla="*/ 7015 w 7039"/>
                <a:gd name="T33" fmla="*/ 6260 h 7040"/>
                <a:gd name="T34" fmla="*/ 7039 w 7039"/>
                <a:gd name="T35" fmla="*/ 6138 h 7040"/>
                <a:gd name="T36" fmla="*/ 7039 w 7039"/>
                <a:gd name="T37" fmla="*/ 6041 h 7040"/>
                <a:gd name="T38" fmla="*/ 7039 w 7039"/>
                <a:gd name="T39" fmla="*/ 6041 h 7040"/>
                <a:gd name="T40" fmla="*/ 7039 w 7039"/>
                <a:gd name="T41" fmla="*/ 5943 h 7040"/>
                <a:gd name="T42" fmla="*/ 7015 w 7039"/>
                <a:gd name="T43" fmla="*/ 5846 h 7040"/>
                <a:gd name="T44" fmla="*/ 6942 w 7039"/>
                <a:gd name="T45" fmla="*/ 5748 h 7040"/>
                <a:gd name="T46" fmla="*/ 6893 w 7039"/>
                <a:gd name="T47" fmla="*/ 5651 h 7040"/>
                <a:gd name="T48" fmla="*/ 1389 w 7039"/>
                <a:gd name="T49" fmla="*/ 147 h 7040"/>
                <a:gd name="T50" fmla="*/ 1389 w 7039"/>
                <a:gd name="T51" fmla="*/ 147 h 7040"/>
                <a:gd name="T52" fmla="*/ 1291 w 7039"/>
                <a:gd name="T53" fmla="*/ 98 h 7040"/>
                <a:gd name="T54" fmla="*/ 1194 w 7039"/>
                <a:gd name="T55" fmla="*/ 25 h 7040"/>
                <a:gd name="T56" fmla="*/ 1096 w 7039"/>
                <a:gd name="T57" fmla="*/ 0 h 7040"/>
                <a:gd name="T58" fmla="*/ 999 w 7039"/>
                <a:gd name="T59" fmla="*/ 0 h 7040"/>
                <a:gd name="T60" fmla="*/ 999 w 7039"/>
                <a:gd name="T61" fmla="*/ 0 h 7040"/>
                <a:gd name="T62" fmla="*/ 902 w 7039"/>
                <a:gd name="T63" fmla="*/ 0 h 7040"/>
                <a:gd name="T64" fmla="*/ 780 w 7039"/>
                <a:gd name="T65" fmla="*/ 25 h 7040"/>
                <a:gd name="T66" fmla="*/ 682 w 7039"/>
                <a:gd name="T67" fmla="*/ 98 h 7040"/>
                <a:gd name="T68" fmla="*/ 609 w 7039"/>
                <a:gd name="T69" fmla="*/ 147 h 7040"/>
                <a:gd name="T70" fmla="*/ 609 w 7039"/>
                <a:gd name="T71" fmla="*/ 147 h 7040"/>
                <a:gd name="T72" fmla="*/ 487 w 7039"/>
                <a:gd name="T73" fmla="*/ 293 h 7040"/>
                <a:gd name="T74" fmla="*/ 366 w 7039"/>
                <a:gd name="T75" fmla="*/ 439 h 7040"/>
                <a:gd name="T76" fmla="*/ 293 w 7039"/>
                <a:gd name="T77" fmla="*/ 585 h 7040"/>
                <a:gd name="T78" fmla="*/ 195 w 7039"/>
                <a:gd name="T79" fmla="*/ 731 h 7040"/>
                <a:gd name="T80" fmla="*/ 73 w 7039"/>
                <a:gd name="T81" fmla="*/ 1048 h 7040"/>
                <a:gd name="T82" fmla="*/ 0 w 7039"/>
                <a:gd name="T83" fmla="*/ 1389 h 7040"/>
                <a:gd name="T84" fmla="*/ 0 w 7039"/>
                <a:gd name="T85" fmla="*/ 1730 h 7040"/>
                <a:gd name="T86" fmla="*/ 25 w 7039"/>
                <a:gd name="T87" fmla="*/ 2046 h 7040"/>
                <a:gd name="T88" fmla="*/ 122 w 7039"/>
                <a:gd name="T89" fmla="*/ 2387 h 7040"/>
                <a:gd name="T90" fmla="*/ 268 w 7039"/>
                <a:gd name="T91" fmla="*/ 2704 h 7040"/>
                <a:gd name="T92" fmla="*/ 268 w 7039"/>
                <a:gd name="T93" fmla="*/ 2704 h 7040"/>
                <a:gd name="T94" fmla="*/ 0 w 7039"/>
                <a:gd name="T95" fmla="*/ 0 h 7040"/>
                <a:gd name="T96" fmla="*/ 7039 w 7039"/>
                <a:gd name="T97" fmla="*/ 7040 h 70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T94" t="T95" r="T96" b="T97"/>
              <a:pathLst>
                <a:path w="7039" h="7040" fill="none" extrusionOk="0">
                  <a:moveTo>
                    <a:pt x="268" y="2704"/>
                  </a:moveTo>
                  <a:lnTo>
                    <a:pt x="4336" y="6771"/>
                  </a:lnTo>
                  <a:lnTo>
                    <a:pt x="4652" y="6917"/>
                  </a:lnTo>
                  <a:lnTo>
                    <a:pt x="4993" y="7015"/>
                  </a:lnTo>
                  <a:lnTo>
                    <a:pt x="5310" y="7039"/>
                  </a:lnTo>
                  <a:lnTo>
                    <a:pt x="5651" y="7039"/>
                  </a:lnTo>
                  <a:lnTo>
                    <a:pt x="5992" y="6966"/>
                  </a:lnTo>
                  <a:lnTo>
                    <a:pt x="6308" y="6844"/>
                  </a:lnTo>
                  <a:lnTo>
                    <a:pt x="6454" y="6747"/>
                  </a:lnTo>
                  <a:lnTo>
                    <a:pt x="6601" y="6674"/>
                  </a:lnTo>
                  <a:lnTo>
                    <a:pt x="6747" y="6552"/>
                  </a:lnTo>
                  <a:lnTo>
                    <a:pt x="6893" y="6430"/>
                  </a:lnTo>
                  <a:lnTo>
                    <a:pt x="6942" y="6357"/>
                  </a:lnTo>
                  <a:lnTo>
                    <a:pt x="7015" y="6260"/>
                  </a:lnTo>
                  <a:lnTo>
                    <a:pt x="7039" y="6138"/>
                  </a:lnTo>
                  <a:lnTo>
                    <a:pt x="7039" y="6041"/>
                  </a:lnTo>
                  <a:lnTo>
                    <a:pt x="7039" y="5943"/>
                  </a:lnTo>
                  <a:lnTo>
                    <a:pt x="7015" y="5846"/>
                  </a:lnTo>
                  <a:lnTo>
                    <a:pt x="6942" y="5748"/>
                  </a:lnTo>
                  <a:lnTo>
                    <a:pt x="6893" y="5651"/>
                  </a:lnTo>
                  <a:lnTo>
                    <a:pt x="1389" y="147"/>
                  </a:lnTo>
                  <a:lnTo>
                    <a:pt x="1291" y="98"/>
                  </a:lnTo>
                  <a:lnTo>
                    <a:pt x="1194" y="25"/>
                  </a:lnTo>
                  <a:lnTo>
                    <a:pt x="1096" y="0"/>
                  </a:lnTo>
                  <a:lnTo>
                    <a:pt x="999" y="0"/>
                  </a:lnTo>
                  <a:lnTo>
                    <a:pt x="902" y="0"/>
                  </a:lnTo>
                  <a:lnTo>
                    <a:pt x="780" y="25"/>
                  </a:lnTo>
                  <a:lnTo>
                    <a:pt x="682" y="98"/>
                  </a:lnTo>
                  <a:lnTo>
                    <a:pt x="609" y="147"/>
                  </a:lnTo>
                  <a:lnTo>
                    <a:pt x="487" y="293"/>
                  </a:lnTo>
                  <a:lnTo>
                    <a:pt x="366" y="439"/>
                  </a:lnTo>
                  <a:lnTo>
                    <a:pt x="293" y="585"/>
                  </a:lnTo>
                  <a:lnTo>
                    <a:pt x="195" y="731"/>
                  </a:lnTo>
                  <a:lnTo>
                    <a:pt x="73" y="1048"/>
                  </a:lnTo>
                  <a:lnTo>
                    <a:pt x="0" y="1389"/>
                  </a:lnTo>
                  <a:lnTo>
                    <a:pt x="0" y="1730"/>
                  </a:lnTo>
                  <a:lnTo>
                    <a:pt x="25" y="2046"/>
                  </a:lnTo>
                  <a:lnTo>
                    <a:pt x="122" y="2387"/>
                  </a:lnTo>
                  <a:lnTo>
                    <a:pt x="268" y="2704"/>
                  </a:lnTo>
                  <a:close/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2534" name="Shape 115"/>
            <p:cNvSpPr>
              <a:spLocks/>
            </p:cNvSpPr>
            <p:nvPr/>
          </p:nvSpPr>
          <p:spPr bwMode="auto">
            <a:xfrm>
              <a:off x="2662850" y="1699400"/>
              <a:ext cx="303250" cy="303250"/>
            </a:xfrm>
            <a:custGeom>
              <a:avLst/>
              <a:gdLst>
                <a:gd name="T0" fmla="*/ 8038 w 12130"/>
                <a:gd name="T1" fmla="*/ 1 h 12130"/>
                <a:gd name="T2" fmla="*/ 4872 w 12130"/>
                <a:gd name="T3" fmla="*/ 3191 h 12130"/>
                <a:gd name="T4" fmla="*/ 4872 w 12130"/>
                <a:gd name="T5" fmla="*/ 3191 h 12130"/>
                <a:gd name="T6" fmla="*/ 4628 w 12130"/>
                <a:gd name="T7" fmla="*/ 3094 h 12130"/>
                <a:gd name="T8" fmla="*/ 4385 w 12130"/>
                <a:gd name="T9" fmla="*/ 2997 h 12130"/>
                <a:gd name="T10" fmla="*/ 4092 w 12130"/>
                <a:gd name="T11" fmla="*/ 2899 h 12130"/>
                <a:gd name="T12" fmla="*/ 3800 w 12130"/>
                <a:gd name="T13" fmla="*/ 2850 h 12130"/>
                <a:gd name="T14" fmla="*/ 3484 w 12130"/>
                <a:gd name="T15" fmla="*/ 2777 h 12130"/>
                <a:gd name="T16" fmla="*/ 3167 w 12130"/>
                <a:gd name="T17" fmla="*/ 2729 h 12130"/>
                <a:gd name="T18" fmla="*/ 2850 w 12130"/>
                <a:gd name="T19" fmla="*/ 2704 h 12130"/>
                <a:gd name="T20" fmla="*/ 2534 w 12130"/>
                <a:gd name="T21" fmla="*/ 2704 h 12130"/>
                <a:gd name="T22" fmla="*/ 2534 w 12130"/>
                <a:gd name="T23" fmla="*/ 2704 h 12130"/>
                <a:gd name="T24" fmla="*/ 2241 w 12130"/>
                <a:gd name="T25" fmla="*/ 2704 h 12130"/>
                <a:gd name="T26" fmla="*/ 1949 w 12130"/>
                <a:gd name="T27" fmla="*/ 2729 h 12130"/>
                <a:gd name="T28" fmla="*/ 1633 w 12130"/>
                <a:gd name="T29" fmla="*/ 2777 h 12130"/>
                <a:gd name="T30" fmla="*/ 1316 w 12130"/>
                <a:gd name="T31" fmla="*/ 2850 h 12130"/>
                <a:gd name="T32" fmla="*/ 999 w 12130"/>
                <a:gd name="T33" fmla="*/ 2972 h 12130"/>
                <a:gd name="T34" fmla="*/ 707 w 12130"/>
                <a:gd name="T35" fmla="*/ 3094 h 12130"/>
                <a:gd name="T36" fmla="*/ 415 w 12130"/>
                <a:gd name="T37" fmla="*/ 3289 h 12130"/>
                <a:gd name="T38" fmla="*/ 147 w 12130"/>
                <a:gd name="T39" fmla="*/ 3508 h 12130"/>
                <a:gd name="T40" fmla="*/ 147 w 12130"/>
                <a:gd name="T41" fmla="*/ 3508 h 12130"/>
                <a:gd name="T42" fmla="*/ 74 w 12130"/>
                <a:gd name="T43" fmla="*/ 3581 h 12130"/>
                <a:gd name="T44" fmla="*/ 25 w 12130"/>
                <a:gd name="T45" fmla="*/ 3678 h 12130"/>
                <a:gd name="T46" fmla="*/ 1 w 12130"/>
                <a:gd name="T47" fmla="*/ 3776 h 12130"/>
                <a:gd name="T48" fmla="*/ 1 w 12130"/>
                <a:gd name="T49" fmla="*/ 3898 h 12130"/>
                <a:gd name="T50" fmla="*/ 1 w 12130"/>
                <a:gd name="T51" fmla="*/ 3898 h 12130"/>
                <a:gd name="T52" fmla="*/ 1 w 12130"/>
                <a:gd name="T53" fmla="*/ 3995 h 12130"/>
                <a:gd name="T54" fmla="*/ 25 w 12130"/>
                <a:gd name="T55" fmla="*/ 4093 h 12130"/>
                <a:gd name="T56" fmla="*/ 74 w 12130"/>
                <a:gd name="T57" fmla="*/ 4190 h 12130"/>
                <a:gd name="T58" fmla="*/ 147 w 12130"/>
                <a:gd name="T59" fmla="*/ 4287 h 12130"/>
                <a:gd name="T60" fmla="*/ 7843 w 12130"/>
                <a:gd name="T61" fmla="*/ 11984 h 12130"/>
                <a:gd name="T62" fmla="*/ 7843 w 12130"/>
                <a:gd name="T63" fmla="*/ 11984 h 12130"/>
                <a:gd name="T64" fmla="*/ 7941 w 12130"/>
                <a:gd name="T65" fmla="*/ 12057 h 12130"/>
                <a:gd name="T66" fmla="*/ 8038 w 12130"/>
                <a:gd name="T67" fmla="*/ 12105 h 12130"/>
                <a:gd name="T68" fmla="*/ 8135 w 12130"/>
                <a:gd name="T69" fmla="*/ 12130 h 12130"/>
                <a:gd name="T70" fmla="*/ 8233 w 12130"/>
                <a:gd name="T71" fmla="*/ 12130 h 12130"/>
                <a:gd name="T72" fmla="*/ 8233 w 12130"/>
                <a:gd name="T73" fmla="*/ 12130 h 12130"/>
                <a:gd name="T74" fmla="*/ 8355 w 12130"/>
                <a:gd name="T75" fmla="*/ 12130 h 12130"/>
                <a:gd name="T76" fmla="*/ 8452 w 12130"/>
                <a:gd name="T77" fmla="*/ 12105 h 12130"/>
                <a:gd name="T78" fmla="*/ 8549 w 12130"/>
                <a:gd name="T79" fmla="*/ 12057 h 12130"/>
                <a:gd name="T80" fmla="*/ 8622 w 12130"/>
                <a:gd name="T81" fmla="*/ 11984 h 12130"/>
                <a:gd name="T82" fmla="*/ 8622 w 12130"/>
                <a:gd name="T83" fmla="*/ 11984 h 12130"/>
                <a:gd name="T84" fmla="*/ 8842 w 12130"/>
                <a:gd name="T85" fmla="*/ 11716 h 12130"/>
                <a:gd name="T86" fmla="*/ 9036 w 12130"/>
                <a:gd name="T87" fmla="*/ 11423 h 12130"/>
                <a:gd name="T88" fmla="*/ 9158 w 12130"/>
                <a:gd name="T89" fmla="*/ 11131 h 12130"/>
                <a:gd name="T90" fmla="*/ 9280 w 12130"/>
                <a:gd name="T91" fmla="*/ 10814 h 12130"/>
                <a:gd name="T92" fmla="*/ 9353 w 12130"/>
                <a:gd name="T93" fmla="*/ 10498 h 12130"/>
                <a:gd name="T94" fmla="*/ 9402 w 12130"/>
                <a:gd name="T95" fmla="*/ 10181 h 12130"/>
                <a:gd name="T96" fmla="*/ 9426 w 12130"/>
                <a:gd name="T97" fmla="*/ 9889 h 12130"/>
                <a:gd name="T98" fmla="*/ 9426 w 12130"/>
                <a:gd name="T99" fmla="*/ 9597 h 12130"/>
                <a:gd name="T100" fmla="*/ 9426 w 12130"/>
                <a:gd name="T101" fmla="*/ 9597 h 12130"/>
                <a:gd name="T102" fmla="*/ 9426 w 12130"/>
                <a:gd name="T103" fmla="*/ 9280 h 12130"/>
                <a:gd name="T104" fmla="*/ 9402 w 12130"/>
                <a:gd name="T105" fmla="*/ 8964 h 12130"/>
                <a:gd name="T106" fmla="*/ 9353 w 12130"/>
                <a:gd name="T107" fmla="*/ 8647 h 12130"/>
                <a:gd name="T108" fmla="*/ 9280 w 12130"/>
                <a:gd name="T109" fmla="*/ 8330 h 12130"/>
                <a:gd name="T110" fmla="*/ 9231 w 12130"/>
                <a:gd name="T111" fmla="*/ 8038 h 12130"/>
                <a:gd name="T112" fmla="*/ 9134 w 12130"/>
                <a:gd name="T113" fmla="*/ 7746 h 12130"/>
                <a:gd name="T114" fmla="*/ 9036 w 12130"/>
                <a:gd name="T115" fmla="*/ 7502 h 12130"/>
                <a:gd name="T116" fmla="*/ 8939 w 12130"/>
                <a:gd name="T117" fmla="*/ 7259 h 12130"/>
                <a:gd name="T118" fmla="*/ 12130 w 12130"/>
                <a:gd name="T119" fmla="*/ 4093 h 12130"/>
                <a:gd name="T120" fmla="*/ 0 w 12130"/>
                <a:gd name="T121" fmla="*/ 0 h 12130"/>
                <a:gd name="T122" fmla="*/ 12130 w 12130"/>
                <a:gd name="T123" fmla="*/ 12130 h 121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T120" t="T121" r="T122" b="T123"/>
              <a:pathLst>
                <a:path w="12130" h="12130" fill="none" extrusionOk="0">
                  <a:moveTo>
                    <a:pt x="8038" y="1"/>
                  </a:moveTo>
                  <a:lnTo>
                    <a:pt x="4872" y="3191"/>
                  </a:lnTo>
                  <a:lnTo>
                    <a:pt x="4628" y="3094"/>
                  </a:lnTo>
                  <a:lnTo>
                    <a:pt x="4385" y="2997"/>
                  </a:lnTo>
                  <a:lnTo>
                    <a:pt x="4092" y="2899"/>
                  </a:lnTo>
                  <a:lnTo>
                    <a:pt x="3800" y="2850"/>
                  </a:lnTo>
                  <a:lnTo>
                    <a:pt x="3484" y="2777"/>
                  </a:lnTo>
                  <a:lnTo>
                    <a:pt x="3167" y="2729"/>
                  </a:lnTo>
                  <a:lnTo>
                    <a:pt x="2850" y="2704"/>
                  </a:lnTo>
                  <a:lnTo>
                    <a:pt x="2534" y="2704"/>
                  </a:lnTo>
                  <a:lnTo>
                    <a:pt x="2241" y="2704"/>
                  </a:lnTo>
                  <a:lnTo>
                    <a:pt x="1949" y="2729"/>
                  </a:lnTo>
                  <a:lnTo>
                    <a:pt x="1633" y="2777"/>
                  </a:lnTo>
                  <a:lnTo>
                    <a:pt x="1316" y="2850"/>
                  </a:lnTo>
                  <a:lnTo>
                    <a:pt x="999" y="2972"/>
                  </a:lnTo>
                  <a:lnTo>
                    <a:pt x="707" y="3094"/>
                  </a:lnTo>
                  <a:lnTo>
                    <a:pt x="415" y="3289"/>
                  </a:lnTo>
                  <a:lnTo>
                    <a:pt x="147" y="3508"/>
                  </a:lnTo>
                  <a:lnTo>
                    <a:pt x="74" y="3581"/>
                  </a:lnTo>
                  <a:lnTo>
                    <a:pt x="25" y="3678"/>
                  </a:lnTo>
                  <a:lnTo>
                    <a:pt x="1" y="3776"/>
                  </a:lnTo>
                  <a:lnTo>
                    <a:pt x="1" y="3898"/>
                  </a:lnTo>
                  <a:lnTo>
                    <a:pt x="1" y="3995"/>
                  </a:lnTo>
                  <a:lnTo>
                    <a:pt x="25" y="4093"/>
                  </a:lnTo>
                  <a:lnTo>
                    <a:pt x="74" y="4190"/>
                  </a:lnTo>
                  <a:lnTo>
                    <a:pt x="147" y="4287"/>
                  </a:lnTo>
                  <a:lnTo>
                    <a:pt x="7843" y="11984"/>
                  </a:lnTo>
                  <a:lnTo>
                    <a:pt x="7941" y="12057"/>
                  </a:lnTo>
                  <a:lnTo>
                    <a:pt x="8038" y="12105"/>
                  </a:lnTo>
                  <a:lnTo>
                    <a:pt x="8135" y="12130"/>
                  </a:lnTo>
                  <a:lnTo>
                    <a:pt x="8233" y="12130"/>
                  </a:lnTo>
                  <a:lnTo>
                    <a:pt x="8355" y="12130"/>
                  </a:lnTo>
                  <a:lnTo>
                    <a:pt x="8452" y="12105"/>
                  </a:lnTo>
                  <a:lnTo>
                    <a:pt x="8549" y="12057"/>
                  </a:lnTo>
                  <a:lnTo>
                    <a:pt x="8622" y="11984"/>
                  </a:lnTo>
                  <a:lnTo>
                    <a:pt x="8842" y="11716"/>
                  </a:lnTo>
                  <a:lnTo>
                    <a:pt x="9036" y="11423"/>
                  </a:lnTo>
                  <a:lnTo>
                    <a:pt x="9158" y="11131"/>
                  </a:lnTo>
                  <a:lnTo>
                    <a:pt x="9280" y="10814"/>
                  </a:lnTo>
                  <a:lnTo>
                    <a:pt x="9353" y="10498"/>
                  </a:lnTo>
                  <a:lnTo>
                    <a:pt x="9402" y="10181"/>
                  </a:lnTo>
                  <a:lnTo>
                    <a:pt x="9426" y="9889"/>
                  </a:lnTo>
                  <a:lnTo>
                    <a:pt x="9426" y="9597"/>
                  </a:lnTo>
                  <a:lnTo>
                    <a:pt x="9426" y="9280"/>
                  </a:lnTo>
                  <a:lnTo>
                    <a:pt x="9402" y="8964"/>
                  </a:lnTo>
                  <a:lnTo>
                    <a:pt x="9353" y="8647"/>
                  </a:lnTo>
                  <a:lnTo>
                    <a:pt x="9280" y="8330"/>
                  </a:lnTo>
                  <a:lnTo>
                    <a:pt x="9231" y="8038"/>
                  </a:lnTo>
                  <a:lnTo>
                    <a:pt x="9134" y="7746"/>
                  </a:lnTo>
                  <a:lnTo>
                    <a:pt x="9036" y="7502"/>
                  </a:lnTo>
                  <a:lnTo>
                    <a:pt x="8939" y="7259"/>
                  </a:lnTo>
                  <a:lnTo>
                    <a:pt x="12130" y="4093"/>
                  </a:lnTo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2535" name="Shape 116"/>
            <p:cNvSpPr>
              <a:spLocks/>
            </p:cNvSpPr>
            <p:nvPr/>
          </p:nvSpPr>
          <p:spPr bwMode="auto">
            <a:xfrm>
              <a:off x="2814912" y="1754062"/>
              <a:ext cx="49950" cy="49950"/>
            </a:xfrm>
            <a:custGeom>
              <a:avLst/>
              <a:gdLst>
                <a:gd name="T0" fmla="*/ 1 w 1998"/>
                <a:gd name="T1" fmla="*/ 1997 h 1998"/>
                <a:gd name="T2" fmla="*/ 1998 w 1998"/>
                <a:gd name="T3" fmla="*/ 0 h 1998"/>
                <a:gd name="T4" fmla="*/ 0 w 1998"/>
                <a:gd name="T5" fmla="*/ 0 h 1998"/>
                <a:gd name="T6" fmla="*/ 1998 w 1998"/>
                <a:gd name="T7" fmla="*/ 1998 h 19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T4" t="T5" r="T6" b="T7"/>
              <a:pathLst>
                <a:path w="1998" h="1998" fill="none" extrusionOk="0">
                  <a:moveTo>
                    <a:pt x="1" y="1997"/>
                  </a:moveTo>
                  <a:lnTo>
                    <a:pt x="1998" y="0"/>
                  </a:lnTo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</p:grp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5E5F72-A700-2B41-902D-0ACD7FAE97AB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71995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876990" y="487352"/>
            <a:ext cx="3568742" cy="43720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" name="Group 5"/>
          <p:cNvGrpSpPr>
            <a:grpSpLocks/>
          </p:cNvGrpSpPr>
          <p:nvPr/>
        </p:nvGrpSpPr>
        <p:grpSpPr bwMode="auto">
          <a:xfrm>
            <a:off x="943275" y="487352"/>
            <a:ext cx="3010286" cy="4372082"/>
            <a:chOff x="1141" y="1968"/>
            <a:chExt cx="887" cy="864"/>
          </a:xfrm>
        </p:grpSpPr>
        <p:pic>
          <p:nvPicPr>
            <p:cNvPr id="4" name="Picture 6"/>
            <p:cNvPicPr>
              <a:picLocks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41" y="1968"/>
              <a:ext cx="875" cy="3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" name="Picture 7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52" y="2448"/>
              <a:ext cx="876" cy="3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53004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Shape 110"/>
          <p:cNvSpPr txBox="1"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A Game</a:t>
            </a:r>
            <a:endParaRPr lang="en" dirty="0">
              <a:highlight>
                <a:srgbClr val="FFCD00"/>
              </a:highlight>
            </a:endParaRPr>
          </a:p>
        </p:txBody>
      </p:sp>
      <p:sp>
        <p:nvSpPr>
          <p:cNvPr id="111" name="Shape 111"/>
          <p:cNvSpPr txBox="1">
            <a:spLocks noGrp="1"/>
          </p:cNvSpPr>
          <p:nvPr>
            <p:ph type="body" idx="1"/>
          </p:nvPr>
        </p:nvSpPr>
        <p:spPr>
          <a:xfrm>
            <a:off x="1381125" y="1616075"/>
            <a:ext cx="6810375" cy="3113088"/>
          </a:xfrm>
        </p:spPr>
        <p:txBody>
          <a:bodyPr>
            <a:noAutofit/>
          </a:bodyPr>
          <a:lstStyle/>
          <a:p>
            <a:pPr marL="457200" indent="-2286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 smtClean="0"/>
              <a:t>Picking 0</a:t>
            </a:r>
          </a:p>
          <a:p>
            <a:pPr marL="114300" lvl="1" indent="-2286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latin typeface="Arial" charset="0"/>
                <a:ea typeface="Arial" charset="0"/>
                <a:cs typeface="Arial" charset="0"/>
              </a:rPr>
              <a:t>	</a:t>
            </a:r>
            <a:r>
              <a:rPr lang="en-US" dirty="0" smtClean="0">
                <a:latin typeface="Arial" charset="0"/>
                <a:ea typeface="Arial" charset="0"/>
                <a:cs typeface="Arial" charset="0"/>
              </a:rPr>
              <a:t>	</a:t>
            </a:r>
            <a:r>
              <a:rPr lang="en-US" sz="2400" dirty="0" smtClean="0">
                <a:latin typeface="Arial" charset="0"/>
                <a:ea typeface="Arial" charset="0"/>
                <a:cs typeface="Arial" charset="0"/>
              </a:rPr>
              <a:t>2 (in sec. 1), 3 (in sec. 2), 5 (in sec. 3)</a:t>
            </a:r>
          </a:p>
          <a:p>
            <a:pPr marL="114300" lvl="1" indent="-2286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 smtClean="0">
              <a:latin typeface="Arial" charset="0"/>
              <a:ea typeface="Arial" charset="0"/>
              <a:cs typeface="Arial" charset="0"/>
            </a:endParaRPr>
          </a:p>
          <a:p>
            <a:pPr marL="457200" indent="-2286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 smtClean="0"/>
              <a:t>In Section 1:	Someone picked 67</a:t>
            </a:r>
          </a:p>
          <a:p>
            <a:pPr marL="114300" lvl="1" indent="-2286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 smtClean="0">
              <a:latin typeface="Arial" charset="0"/>
              <a:ea typeface="Arial" charset="0"/>
              <a:cs typeface="Arial" charset="0"/>
            </a:endParaRPr>
          </a:p>
          <a:p>
            <a:pPr marL="457200" indent="-2286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/>
              <a:t>In Section </a:t>
            </a:r>
            <a:r>
              <a:rPr lang="en-US" dirty="0" smtClean="0"/>
              <a:t>2:	Someone </a:t>
            </a:r>
            <a:r>
              <a:rPr lang="en-US" dirty="0"/>
              <a:t>picked </a:t>
            </a:r>
            <a:r>
              <a:rPr lang="en-US" dirty="0" smtClean="0"/>
              <a:t>75</a:t>
            </a:r>
          </a:p>
          <a:p>
            <a:pPr marL="114300" lvl="1" indent="-2286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latin typeface="Arial" charset="0"/>
                <a:ea typeface="Arial" charset="0"/>
                <a:cs typeface="Arial" charset="0"/>
              </a:rPr>
              <a:t>	</a:t>
            </a:r>
            <a:r>
              <a:rPr lang="en-US" dirty="0" smtClean="0">
                <a:latin typeface="Arial" charset="0"/>
                <a:ea typeface="Arial" charset="0"/>
                <a:cs typeface="Arial" charset="0"/>
              </a:rPr>
              <a:t>			</a:t>
            </a:r>
            <a:r>
              <a:rPr lang="en-US" sz="2400" dirty="0" smtClean="0">
                <a:latin typeface="Arial" charset="0"/>
                <a:ea typeface="Arial" charset="0"/>
                <a:cs typeface="Arial" charset="0"/>
              </a:rPr>
              <a:t>Someone picked 91</a:t>
            </a:r>
            <a:endParaRPr lang="en-US" sz="2400" dirty="0">
              <a:latin typeface="Arial" charset="0"/>
              <a:ea typeface="Arial" charset="0"/>
              <a:cs typeface="Arial" charset="0"/>
            </a:endParaRPr>
          </a:p>
          <a:p>
            <a:pPr marL="114300" lvl="1" indent="-2286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Arial" charset="0"/>
              <a:ea typeface="Arial" charset="0"/>
              <a:cs typeface="Arial" charset="0"/>
            </a:endParaRPr>
          </a:p>
          <a:p>
            <a:pPr marL="457200" indent="-2286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/>
              <a:t>In Section </a:t>
            </a:r>
            <a:r>
              <a:rPr lang="en-US" dirty="0" smtClean="0"/>
              <a:t>3:</a:t>
            </a:r>
            <a:r>
              <a:rPr lang="en-US" dirty="0"/>
              <a:t>	</a:t>
            </a:r>
            <a:r>
              <a:rPr lang="en-US" dirty="0" smtClean="0"/>
              <a:t>Two people picked 77</a:t>
            </a:r>
          </a:p>
        </p:txBody>
      </p:sp>
      <p:grpSp>
        <p:nvGrpSpPr>
          <p:cNvPr id="22531" name="Shape 112"/>
          <p:cNvGrpSpPr>
            <a:grpSpLocks/>
          </p:cNvGrpSpPr>
          <p:nvPr/>
        </p:nvGrpSpPr>
        <p:grpSpPr bwMode="auto">
          <a:xfrm>
            <a:off x="915988" y="1019175"/>
            <a:ext cx="214312" cy="215900"/>
            <a:chOff x="2594050" y="1631825"/>
            <a:chExt cx="439625" cy="439625"/>
          </a:xfrm>
        </p:grpSpPr>
        <p:sp>
          <p:nvSpPr>
            <p:cNvPr id="22532" name="Shape 113"/>
            <p:cNvSpPr>
              <a:spLocks/>
            </p:cNvSpPr>
            <p:nvPr/>
          </p:nvSpPr>
          <p:spPr bwMode="auto">
            <a:xfrm>
              <a:off x="2594050" y="1883300"/>
              <a:ext cx="188175" cy="188150"/>
            </a:xfrm>
            <a:custGeom>
              <a:avLst/>
              <a:gdLst>
                <a:gd name="T0" fmla="*/ 5992 w 7527"/>
                <a:gd name="T1" fmla="*/ 0 h 7526"/>
                <a:gd name="T2" fmla="*/ 537 w 7527"/>
                <a:gd name="T3" fmla="*/ 6430 h 7526"/>
                <a:gd name="T4" fmla="*/ 1 w 7527"/>
                <a:gd name="T5" fmla="*/ 7526 h 7526"/>
                <a:gd name="T6" fmla="*/ 1097 w 7527"/>
                <a:gd name="T7" fmla="*/ 6990 h 7526"/>
                <a:gd name="T8" fmla="*/ 7526 w 7527"/>
                <a:gd name="T9" fmla="*/ 1534 h 7526"/>
                <a:gd name="T10" fmla="*/ 5992 w 7527"/>
                <a:gd name="T11" fmla="*/ 0 h 7526"/>
                <a:gd name="T12" fmla="*/ 0 w 7527"/>
                <a:gd name="T13" fmla="*/ 0 h 7526"/>
                <a:gd name="T14" fmla="*/ 7527 w 7527"/>
                <a:gd name="T15" fmla="*/ 7526 h 75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T12" t="T13" r="T14" b="T15"/>
              <a:pathLst>
                <a:path w="7527" h="7526" fill="none" extrusionOk="0">
                  <a:moveTo>
                    <a:pt x="5992" y="0"/>
                  </a:moveTo>
                  <a:lnTo>
                    <a:pt x="537" y="6430"/>
                  </a:lnTo>
                  <a:lnTo>
                    <a:pt x="1" y="7526"/>
                  </a:lnTo>
                  <a:lnTo>
                    <a:pt x="1097" y="6990"/>
                  </a:lnTo>
                  <a:lnTo>
                    <a:pt x="7526" y="1534"/>
                  </a:lnTo>
                  <a:lnTo>
                    <a:pt x="5992" y="0"/>
                  </a:lnTo>
                  <a:close/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2533" name="Shape 114"/>
            <p:cNvSpPr>
              <a:spLocks/>
            </p:cNvSpPr>
            <p:nvPr/>
          </p:nvSpPr>
          <p:spPr bwMode="auto">
            <a:xfrm>
              <a:off x="2857700" y="1631825"/>
              <a:ext cx="175975" cy="176000"/>
            </a:xfrm>
            <a:custGeom>
              <a:avLst/>
              <a:gdLst>
                <a:gd name="T0" fmla="*/ 268 w 7039"/>
                <a:gd name="T1" fmla="*/ 2704 h 7040"/>
                <a:gd name="T2" fmla="*/ 4336 w 7039"/>
                <a:gd name="T3" fmla="*/ 6771 h 7040"/>
                <a:gd name="T4" fmla="*/ 4336 w 7039"/>
                <a:gd name="T5" fmla="*/ 6771 h 7040"/>
                <a:gd name="T6" fmla="*/ 4336 w 7039"/>
                <a:gd name="T7" fmla="*/ 6771 h 7040"/>
                <a:gd name="T8" fmla="*/ 4652 w 7039"/>
                <a:gd name="T9" fmla="*/ 6917 h 7040"/>
                <a:gd name="T10" fmla="*/ 4993 w 7039"/>
                <a:gd name="T11" fmla="*/ 7015 h 7040"/>
                <a:gd name="T12" fmla="*/ 5310 w 7039"/>
                <a:gd name="T13" fmla="*/ 7039 h 7040"/>
                <a:gd name="T14" fmla="*/ 5651 w 7039"/>
                <a:gd name="T15" fmla="*/ 7039 h 7040"/>
                <a:gd name="T16" fmla="*/ 5992 w 7039"/>
                <a:gd name="T17" fmla="*/ 6966 h 7040"/>
                <a:gd name="T18" fmla="*/ 6308 w 7039"/>
                <a:gd name="T19" fmla="*/ 6844 h 7040"/>
                <a:gd name="T20" fmla="*/ 6454 w 7039"/>
                <a:gd name="T21" fmla="*/ 6747 h 7040"/>
                <a:gd name="T22" fmla="*/ 6601 w 7039"/>
                <a:gd name="T23" fmla="*/ 6674 h 7040"/>
                <a:gd name="T24" fmla="*/ 6747 w 7039"/>
                <a:gd name="T25" fmla="*/ 6552 h 7040"/>
                <a:gd name="T26" fmla="*/ 6893 w 7039"/>
                <a:gd name="T27" fmla="*/ 6430 h 7040"/>
                <a:gd name="T28" fmla="*/ 6893 w 7039"/>
                <a:gd name="T29" fmla="*/ 6430 h 7040"/>
                <a:gd name="T30" fmla="*/ 6942 w 7039"/>
                <a:gd name="T31" fmla="*/ 6357 h 7040"/>
                <a:gd name="T32" fmla="*/ 7015 w 7039"/>
                <a:gd name="T33" fmla="*/ 6260 h 7040"/>
                <a:gd name="T34" fmla="*/ 7039 w 7039"/>
                <a:gd name="T35" fmla="*/ 6138 h 7040"/>
                <a:gd name="T36" fmla="*/ 7039 w 7039"/>
                <a:gd name="T37" fmla="*/ 6041 h 7040"/>
                <a:gd name="T38" fmla="*/ 7039 w 7039"/>
                <a:gd name="T39" fmla="*/ 6041 h 7040"/>
                <a:gd name="T40" fmla="*/ 7039 w 7039"/>
                <a:gd name="T41" fmla="*/ 5943 h 7040"/>
                <a:gd name="T42" fmla="*/ 7015 w 7039"/>
                <a:gd name="T43" fmla="*/ 5846 h 7040"/>
                <a:gd name="T44" fmla="*/ 6942 w 7039"/>
                <a:gd name="T45" fmla="*/ 5748 h 7040"/>
                <a:gd name="T46" fmla="*/ 6893 w 7039"/>
                <a:gd name="T47" fmla="*/ 5651 h 7040"/>
                <a:gd name="T48" fmla="*/ 1389 w 7039"/>
                <a:gd name="T49" fmla="*/ 147 h 7040"/>
                <a:gd name="T50" fmla="*/ 1389 w 7039"/>
                <a:gd name="T51" fmla="*/ 147 h 7040"/>
                <a:gd name="T52" fmla="*/ 1291 w 7039"/>
                <a:gd name="T53" fmla="*/ 98 h 7040"/>
                <a:gd name="T54" fmla="*/ 1194 w 7039"/>
                <a:gd name="T55" fmla="*/ 25 h 7040"/>
                <a:gd name="T56" fmla="*/ 1096 w 7039"/>
                <a:gd name="T57" fmla="*/ 0 h 7040"/>
                <a:gd name="T58" fmla="*/ 999 w 7039"/>
                <a:gd name="T59" fmla="*/ 0 h 7040"/>
                <a:gd name="T60" fmla="*/ 999 w 7039"/>
                <a:gd name="T61" fmla="*/ 0 h 7040"/>
                <a:gd name="T62" fmla="*/ 902 w 7039"/>
                <a:gd name="T63" fmla="*/ 0 h 7040"/>
                <a:gd name="T64" fmla="*/ 780 w 7039"/>
                <a:gd name="T65" fmla="*/ 25 h 7040"/>
                <a:gd name="T66" fmla="*/ 682 w 7039"/>
                <a:gd name="T67" fmla="*/ 98 h 7040"/>
                <a:gd name="T68" fmla="*/ 609 w 7039"/>
                <a:gd name="T69" fmla="*/ 147 h 7040"/>
                <a:gd name="T70" fmla="*/ 609 w 7039"/>
                <a:gd name="T71" fmla="*/ 147 h 7040"/>
                <a:gd name="T72" fmla="*/ 487 w 7039"/>
                <a:gd name="T73" fmla="*/ 293 h 7040"/>
                <a:gd name="T74" fmla="*/ 366 w 7039"/>
                <a:gd name="T75" fmla="*/ 439 h 7040"/>
                <a:gd name="T76" fmla="*/ 293 w 7039"/>
                <a:gd name="T77" fmla="*/ 585 h 7040"/>
                <a:gd name="T78" fmla="*/ 195 w 7039"/>
                <a:gd name="T79" fmla="*/ 731 h 7040"/>
                <a:gd name="T80" fmla="*/ 73 w 7039"/>
                <a:gd name="T81" fmla="*/ 1048 h 7040"/>
                <a:gd name="T82" fmla="*/ 0 w 7039"/>
                <a:gd name="T83" fmla="*/ 1389 h 7040"/>
                <a:gd name="T84" fmla="*/ 0 w 7039"/>
                <a:gd name="T85" fmla="*/ 1730 h 7040"/>
                <a:gd name="T86" fmla="*/ 25 w 7039"/>
                <a:gd name="T87" fmla="*/ 2046 h 7040"/>
                <a:gd name="T88" fmla="*/ 122 w 7039"/>
                <a:gd name="T89" fmla="*/ 2387 h 7040"/>
                <a:gd name="T90" fmla="*/ 268 w 7039"/>
                <a:gd name="T91" fmla="*/ 2704 h 7040"/>
                <a:gd name="T92" fmla="*/ 268 w 7039"/>
                <a:gd name="T93" fmla="*/ 2704 h 7040"/>
                <a:gd name="T94" fmla="*/ 0 w 7039"/>
                <a:gd name="T95" fmla="*/ 0 h 7040"/>
                <a:gd name="T96" fmla="*/ 7039 w 7039"/>
                <a:gd name="T97" fmla="*/ 7040 h 70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T94" t="T95" r="T96" b="T97"/>
              <a:pathLst>
                <a:path w="7039" h="7040" fill="none" extrusionOk="0">
                  <a:moveTo>
                    <a:pt x="268" y="2704"/>
                  </a:moveTo>
                  <a:lnTo>
                    <a:pt x="4336" y="6771"/>
                  </a:lnTo>
                  <a:lnTo>
                    <a:pt x="4652" y="6917"/>
                  </a:lnTo>
                  <a:lnTo>
                    <a:pt x="4993" y="7015"/>
                  </a:lnTo>
                  <a:lnTo>
                    <a:pt x="5310" y="7039"/>
                  </a:lnTo>
                  <a:lnTo>
                    <a:pt x="5651" y="7039"/>
                  </a:lnTo>
                  <a:lnTo>
                    <a:pt x="5992" y="6966"/>
                  </a:lnTo>
                  <a:lnTo>
                    <a:pt x="6308" y="6844"/>
                  </a:lnTo>
                  <a:lnTo>
                    <a:pt x="6454" y="6747"/>
                  </a:lnTo>
                  <a:lnTo>
                    <a:pt x="6601" y="6674"/>
                  </a:lnTo>
                  <a:lnTo>
                    <a:pt x="6747" y="6552"/>
                  </a:lnTo>
                  <a:lnTo>
                    <a:pt x="6893" y="6430"/>
                  </a:lnTo>
                  <a:lnTo>
                    <a:pt x="6942" y="6357"/>
                  </a:lnTo>
                  <a:lnTo>
                    <a:pt x="7015" y="6260"/>
                  </a:lnTo>
                  <a:lnTo>
                    <a:pt x="7039" y="6138"/>
                  </a:lnTo>
                  <a:lnTo>
                    <a:pt x="7039" y="6041"/>
                  </a:lnTo>
                  <a:lnTo>
                    <a:pt x="7039" y="5943"/>
                  </a:lnTo>
                  <a:lnTo>
                    <a:pt x="7015" y="5846"/>
                  </a:lnTo>
                  <a:lnTo>
                    <a:pt x="6942" y="5748"/>
                  </a:lnTo>
                  <a:lnTo>
                    <a:pt x="6893" y="5651"/>
                  </a:lnTo>
                  <a:lnTo>
                    <a:pt x="1389" y="147"/>
                  </a:lnTo>
                  <a:lnTo>
                    <a:pt x="1291" y="98"/>
                  </a:lnTo>
                  <a:lnTo>
                    <a:pt x="1194" y="25"/>
                  </a:lnTo>
                  <a:lnTo>
                    <a:pt x="1096" y="0"/>
                  </a:lnTo>
                  <a:lnTo>
                    <a:pt x="999" y="0"/>
                  </a:lnTo>
                  <a:lnTo>
                    <a:pt x="902" y="0"/>
                  </a:lnTo>
                  <a:lnTo>
                    <a:pt x="780" y="25"/>
                  </a:lnTo>
                  <a:lnTo>
                    <a:pt x="682" y="98"/>
                  </a:lnTo>
                  <a:lnTo>
                    <a:pt x="609" y="147"/>
                  </a:lnTo>
                  <a:lnTo>
                    <a:pt x="487" y="293"/>
                  </a:lnTo>
                  <a:lnTo>
                    <a:pt x="366" y="439"/>
                  </a:lnTo>
                  <a:lnTo>
                    <a:pt x="293" y="585"/>
                  </a:lnTo>
                  <a:lnTo>
                    <a:pt x="195" y="731"/>
                  </a:lnTo>
                  <a:lnTo>
                    <a:pt x="73" y="1048"/>
                  </a:lnTo>
                  <a:lnTo>
                    <a:pt x="0" y="1389"/>
                  </a:lnTo>
                  <a:lnTo>
                    <a:pt x="0" y="1730"/>
                  </a:lnTo>
                  <a:lnTo>
                    <a:pt x="25" y="2046"/>
                  </a:lnTo>
                  <a:lnTo>
                    <a:pt x="122" y="2387"/>
                  </a:lnTo>
                  <a:lnTo>
                    <a:pt x="268" y="2704"/>
                  </a:lnTo>
                  <a:close/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2534" name="Shape 115"/>
            <p:cNvSpPr>
              <a:spLocks/>
            </p:cNvSpPr>
            <p:nvPr/>
          </p:nvSpPr>
          <p:spPr bwMode="auto">
            <a:xfrm>
              <a:off x="2662850" y="1699400"/>
              <a:ext cx="303250" cy="303250"/>
            </a:xfrm>
            <a:custGeom>
              <a:avLst/>
              <a:gdLst>
                <a:gd name="T0" fmla="*/ 8038 w 12130"/>
                <a:gd name="T1" fmla="*/ 1 h 12130"/>
                <a:gd name="T2" fmla="*/ 4872 w 12130"/>
                <a:gd name="T3" fmla="*/ 3191 h 12130"/>
                <a:gd name="T4" fmla="*/ 4872 w 12130"/>
                <a:gd name="T5" fmla="*/ 3191 h 12130"/>
                <a:gd name="T6" fmla="*/ 4628 w 12130"/>
                <a:gd name="T7" fmla="*/ 3094 h 12130"/>
                <a:gd name="T8" fmla="*/ 4385 w 12130"/>
                <a:gd name="T9" fmla="*/ 2997 h 12130"/>
                <a:gd name="T10" fmla="*/ 4092 w 12130"/>
                <a:gd name="T11" fmla="*/ 2899 h 12130"/>
                <a:gd name="T12" fmla="*/ 3800 w 12130"/>
                <a:gd name="T13" fmla="*/ 2850 h 12130"/>
                <a:gd name="T14" fmla="*/ 3484 w 12130"/>
                <a:gd name="T15" fmla="*/ 2777 h 12130"/>
                <a:gd name="T16" fmla="*/ 3167 w 12130"/>
                <a:gd name="T17" fmla="*/ 2729 h 12130"/>
                <a:gd name="T18" fmla="*/ 2850 w 12130"/>
                <a:gd name="T19" fmla="*/ 2704 h 12130"/>
                <a:gd name="T20" fmla="*/ 2534 w 12130"/>
                <a:gd name="T21" fmla="*/ 2704 h 12130"/>
                <a:gd name="T22" fmla="*/ 2534 w 12130"/>
                <a:gd name="T23" fmla="*/ 2704 h 12130"/>
                <a:gd name="T24" fmla="*/ 2241 w 12130"/>
                <a:gd name="T25" fmla="*/ 2704 h 12130"/>
                <a:gd name="T26" fmla="*/ 1949 w 12130"/>
                <a:gd name="T27" fmla="*/ 2729 h 12130"/>
                <a:gd name="T28" fmla="*/ 1633 w 12130"/>
                <a:gd name="T29" fmla="*/ 2777 h 12130"/>
                <a:gd name="T30" fmla="*/ 1316 w 12130"/>
                <a:gd name="T31" fmla="*/ 2850 h 12130"/>
                <a:gd name="T32" fmla="*/ 999 w 12130"/>
                <a:gd name="T33" fmla="*/ 2972 h 12130"/>
                <a:gd name="T34" fmla="*/ 707 w 12130"/>
                <a:gd name="T35" fmla="*/ 3094 h 12130"/>
                <a:gd name="T36" fmla="*/ 415 w 12130"/>
                <a:gd name="T37" fmla="*/ 3289 h 12130"/>
                <a:gd name="T38" fmla="*/ 147 w 12130"/>
                <a:gd name="T39" fmla="*/ 3508 h 12130"/>
                <a:gd name="T40" fmla="*/ 147 w 12130"/>
                <a:gd name="T41" fmla="*/ 3508 h 12130"/>
                <a:gd name="T42" fmla="*/ 74 w 12130"/>
                <a:gd name="T43" fmla="*/ 3581 h 12130"/>
                <a:gd name="T44" fmla="*/ 25 w 12130"/>
                <a:gd name="T45" fmla="*/ 3678 h 12130"/>
                <a:gd name="T46" fmla="*/ 1 w 12130"/>
                <a:gd name="T47" fmla="*/ 3776 h 12130"/>
                <a:gd name="T48" fmla="*/ 1 w 12130"/>
                <a:gd name="T49" fmla="*/ 3898 h 12130"/>
                <a:gd name="T50" fmla="*/ 1 w 12130"/>
                <a:gd name="T51" fmla="*/ 3898 h 12130"/>
                <a:gd name="T52" fmla="*/ 1 w 12130"/>
                <a:gd name="T53" fmla="*/ 3995 h 12130"/>
                <a:gd name="T54" fmla="*/ 25 w 12130"/>
                <a:gd name="T55" fmla="*/ 4093 h 12130"/>
                <a:gd name="T56" fmla="*/ 74 w 12130"/>
                <a:gd name="T57" fmla="*/ 4190 h 12130"/>
                <a:gd name="T58" fmla="*/ 147 w 12130"/>
                <a:gd name="T59" fmla="*/ 4287 h 12130"/>
                <a:gd name="T60" fmla="*/ 7843 w 12130"/>
                <a:gd name="T61" fmla="*/ 11984 h 12130"/>
                <a:gd name="T62" fmla="*/ 7843 w 12130"/>
                <a:gd name="T63" fmla="*/ 11984 h 12130"/>
                <a:gd name="T64" fmla="*/ 7941 w 12130"/>
                <a:gd name="T65" fmla="*/ 12057 h 12130"/>
                <a:gd name="T66" fmla="*/ 8038 w 12130"/>
                <a:gd name="T67" fmla="*/ 12105 h 12130"/>
                <a:gd name="T68" fmla="*/ 8135 w 12130"/>
                <a:gd name="T69" fmla="*/ 12130 h 12130"/>
                <a:gd name="T70" fmla="*/ 8233 w 12130"/>
                <a:gd name="T71" fmla="*/ 12130 h 12130"/>
                <a:gd name="T72" fmla="*/ 8233 w 12130"/>
                <a:gd name="T73" fmla="*/ 12130 h 12130"/>
                <a:gd name="T74" fmla="*/ 8355 w 12130"/>
                <a:gd name="T75" fmla="*/ 12130 h 12130"/>
                <a:gd name="T76" fmla="*/ 8452 w 12130"/>
                <a:gd name="T77" fmla="*/ 12105 h 12130"/>
                <a:gd name="T78" fmla="*/ 8549 w 12130"/>
                <a:gd name="T79" fmla="*/ 12057 h 12130"/>
                <a:gd name="T80" fmla="*/ 8622 w 12130"/>
                <a:gd name="T81" fmla="*/ 11984 h 12130"/>
                <a:gd name="T82" fmla="*/ 8622 w 12130"/>
                <a:gd name="T83" fmla="*/ 11984 h 12130"/>
                <a:gd name="T84" fmla="*/ 8842 w 12130"/>
                <a:gd name="T85" fmla="*/ 11716 h 12130"/>
                <a:gd name="T86" fmla="*/ 9036 w 12130"/>
                <a:gd name="T87" fmla="*/ 11423 h 12130"/>
                <a:gd name="T88" fmla="*/ 9158 w 12130"/>
                <a:gd name="T89" fmla="*/ 11131 h 12130"/>
                <a:gd name="T90" fmla="*/ 9280 w 12130"/>
                <a:gd name="T91" fmla="*/ 10814 h 12130"/>
                <a:gd name="T92" fmla="*/ 9353 w 12130"/>
                <a:gd name="T93" fmla="*/ 10498 h 12130"/>
                <a:gd name="T94" fmla="*/ 9402 w 12130"/>
                <a:gd name="T95" fmla="*/ 10181 h 12130"/>
                <a:gd name="T96" fmla="*/ 9426 w 12130"/>
                <a:gd name="T97" fmla="*/ 9889 h 12130"/>
                <a:gd name="T98" fmla="*/ 9426 w 12130"/>
                <a:gd name="T99" fmla="*/ 9597 h 12130"/>
                <a:gd name="T100" fmla="*/ 9426 w 12130"/>
                <a:gd name="T101" fmla="*/ 9597 h 12130"/>
                <a:gd name="T102" fmla="*/ 9426 w 12130"/>
                <a:gd name="T103" fmla="*/ 9280 h 12130"/>
                <a:gd name="T104" fmla="*/ 9402 w 12130"/>
                <a:gd name="T105" fmla="*/ 8964 h 12130"/>
                <a:gd name="T106" fmla="*/ 9353 w 12130"/>
                <a:gd name="T107" fmla="*/ 8647 h 12130"/>
                <a:gd name="T108" fmla="*/ 9280 w 12130"/>
                <a:gd name="T109" fmla="*/ 8330 h 12130"/>
                <a:gd name="T110" fmla="*/ 9231 w 12130"/>
                <a:gd name="T111" fmla="*/ 8038 h 12130"/>
                <a:gd name="T112" fmla="*/ 9134 w 12130"/>
                <a:gd name="T113" fmla="*/ 7746 h 12130"/>
                <a:gd name="T114" fmla="*/ 9036 w 12130"/>
                <a:gd name="T115" fmla="*/ 7502 h 12130"/>
                <a:gd name="T116" fmla="*/ 8939 w 12130"/>
                <a:gd name="T117" fmla="*/ 7259 h 12130"/>
                <a:gd name="T118" fmla="*/ 12130 w 12130"/>
                <a:gd name="T119" fmla="*/ 4093 h 12130"/>
                <a:gd name="T120" fmla="*/ 0 w 12130"/>
                <a:gd name="T121" fmla="*/ 0 h 12130"/>
                <a:gd name="T122" fmla="*/ 12130 w 12130"/>
                <a:gd name="T123" fmla="*/ 12130 h 121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T120" t="T121" r="T122" b="T123"/>
              <a:pathLst>
                <a:path w="12130" h="12130" fill="none" extrusionOk="0">
                  <a:moveTo>
                    <a:pt x="8038" y="1"/>
                  </a:moveTo>
                  <a:lnTo>
                    <a:pt x="4872" y="3191"/>
                  </a:lnTo>
                  <a:lnTo>
                    <a:pt x="4628" y="3094"/>
                  </a:lnTo>
                  <a:lnTo>
                    <a:pt x="4385" y="2997"/>
                  </a:lnTo>
                  <a:lnTo>
                    <a:pt x="4092" y="2899"/>
                  </a:lnTo>
                  <a:lnTo>
                    <a:pt x="3800" y="2850"/>
                  </a:lnTo>
                  <a:lnTo>
                    <a:pt x="3484" y="2777"/>
                  </a:lnTo>
                  <a:lnTo>
                    <a:pt x="3167" y="2729"/>
                  </a:lnTo>
                  <a:lnTo>
                    <a:pt x="2850" y="2704"/>
                  </a:lnTo>
                  <a:lnTo>
                    <a:pt x="2534" y="2704"/>
                  </a:lnTo>
                  <a:lnTo>
                    <a:pt x="2241" y="2704"/>
                  </a:lnTo>
                  <a:lnTo>
                    <a:pt x="1949" y="2729"/>
                  </a:lnTo>
                  <a:lnTo>
                    <a:pt x="1633" y="2777"/>
                  </a:lnTo>
                  <a:lnTo>
                    <a:pt x="1316" y="2850"/>
                  </a:lnTo>
                  <a:lnTo>
                    <a:pt x="999" y="2972"/>
                  </a:lnTo>
                  <a:lnTo>
                    <a:pt x="707" y="3094"/>
                  </a:lnTo>
                  <a:lnTo>
                    <a:pt x="415" y="3289"/>
                  </a:lnTo>
                  <a:lnTo>
                    <a:pt x="147" y="3508"/>
                  </a:lnTo>
                  <a:lnTo>
                    <a:pt x="74" y="3581"/>
                  </a:lnTo>
                  <a:lnTo>
                    <a:pt x="25" y="3678"/>
                  </a:lnTo>
                  <a:lnTo>
                    <a:pt x="1" y="3776"/>
                  </a:lnTo>
                  <a:lnTo>
                    <a:pt x="1" y="3898"/>
                  </a:lnTo>
                  <a:lnTo>
                    <a:pt x="1" y="3995"/>
                  </a:lnTo>
                  <a:lnTo>
                    <a:pt x="25" y="4093"/>
                  </a:lnTo>
                  <a:lnTo>
                    <a:pt x="74" y="4190"/>
                  </a:lnTo>
                  <a:lnTo>
                    <a:pt x="147" y="4287"/>
                  </a:lnTo>
                  <a:lnTo>
                    <a:pt x="7843" y="11984"/>
                  </a:lnTo>
                  <a:lnTo>
                    <a:pt x="7941" y="12057"/>
                  </a:lnTo>
                  <a:lnTo>
                    <a:pt x="8038" y="12105"/>
                  </a:lnTo>
                  <a:lnTo>
                    <a:pt x="8135" y="12130"/>
                  </a:lnTo>
                  <a:lnTo>
                    <a:pt x="8233" y="12130"/>
                  </a:lnTo>
                  <a:lnTo>
                    <a:pt x="8355" y="12130"/>
                  </a:lnTo>
                  <a:lnTo>
                    <a:pt x="8452" y="12105"/>
                  </a:lnTo>
                  <a:lnTo>
                    <a:pt x="8549" y="12057"/>
                  </a:lnTo>
                  <a:lnTo>
                    <a:pt x="8622" y="11984"/>
                  </a:lnTo>
                  <a:lnTo>
                    <a:pt x="8842" y="11716"/>
                  </a:lnTo>
                  <a:lnTo>
                    <a:pt x="9036" y="11423"/>
                  </a:lnTo>
                  <a:lnTo>
                    <a:pt x="9158" y="11131"/>
                  </a:lnTo>
                  <a:lnTo>
                    <a:pt x="9280" y="10814"/>
                  </a:lnTo>
                  <a:lnTo>
                    <a:pt x="9353" y="10498"/>
                  </a:lnTo>
                  <a:lnTo>
                    <a:pt x="9402" y="10181"/>
                  </a:lnTo>
                  <a:lnTo>
                    <a:pt x="9426" y="9889"/>
                  </a:lnTo>
                  <a:lnTo>
                    <a:pt x="9426" y="9597"/>
                  </a:lnTo>
                  <a:lnTo>
                    <a:pt x="9426" y="9280"/>
                  </a:lnTo>
                  <a:lnTo>
                    <a:pt x="9402" y="8964"/>
                  </a:lnTo>
                  <a:lnTo>
                    <a:pt x="9353" y="8647"/>
                  </a:lnTo>
                  <a:lnTo>
                    <a:pt x="9280" y="8330"/>
                  </a:lnTo>
                  <a:lnTo>
                    <a:pt x="9231" y="8038"/>
                  </a:lnTo>
                  <a:lnTo>
                    <a:pt x="9134" y="7746"/>
                  </a:lnTo>
                  <a:lnTo>
                    <a:pt x="9036" y="7502"/>
                  </a:lnTo>
                  <a:lnTo>
                    <a:pt x="8939" y="7259"/>
                  </a:lnTo>
                  <a:lnTo>
                    <a:pt x="12130" y="4093"/>
                  </a:lnTo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2535" name="Shape 116"/>
            <p:cNvSpPr>
              <a:spLocks/>
            </p:cNvSpPr>
            <p:nvPr/>
          </p:nvSpPr>
          <p:spPr bwMode="auto">
            <a:xfrm>
              <a:off x="2814912" y="1754062"/>
              <a:ext cx="49950" cy="49950"/>
            </a:xfrm>
            <a:custGeom>
              <a:avLst/>
              <a:gdLst>
                <a:gd name="T0" fmla="*/ 1 w 1998"/>
                <a:gd name="T1" fmla="*/ 1997 h 1998"/>
                <a:gd name="T2" fmla="*/ 1998 w 1998"/>
                <a:gd name="T3" fmla="*/ 0 h 1998"/>
                <a:gd name="T4" fmla="*/ 0 w 1998"/>
                <a:gd name="T5" fmla="*/ 0 h 1998"/>
                <a:gd name="T6" fmla="*/ 1998 w 1998"/>
                <a:gd name="T7" fmla="*/ 1998 h 19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T4" t="T5" r="T6" b="T7"/>
              <a:pathLst>
                <a:path w="1998" h="1998" fill="none" extrusionOk="0">
                  <a:moveTo>
                    <a:pt x="1" y="1997"/>
                  </a:moveTo>
                  <a:lnTo>
                    <a:pt x="1998" y="0"/>
                  </a:lnTo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</p:grp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5E5F72-A700-2B41-902D-0ACD7FAE97AB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9007026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Shape 98"/>
          <p:cNvSpPr txBox="1">
            <a:spLocks noGrp="1"/>
          </p:cNvSpPr>
          <p:nvPr>
            <p:ph type="ctrTitle"/>
          </p:nvPr>
        </p:nvSpPr>
        <p:spPr>
          <a:xfrm>
            <a:off x="2022475" y="1693863"/>
            <a:ext cx="3787775" cy="1158875"/>
          </a:xfrm>
        </p:spPr>
        <p:txBody>
          <a:bodyPr/>
          <a:lstStyle/>
          <a:p>
            <a:pPr eaLnBrk="1" hangingPunct="1">
              <a:spcBef>
                <a:spcPct val="0"/>
              </a:spcBef>
              <a:buSzTx/>
              <a:buFont typeface="Lora" charset="0"/>
              <a:buNone/>
            </a:pPr>
            <a:r>
              <a:rPr lang="en-US" altLang="en-US" b="1" dirty="0" smtClean="0">
                <a:latin typeface="Lora" charset="0"/>
                <a:ea typeface="Lora" charset="0"/>
                <a:cs typeface="Lora" charset="0"/>
                <a:sym typeface="Lora" charset="0"/>
              </a:rPr>
              <a:t>Last time</a:t>
            </a:r>
            <a:r>
              <a:rPr lang="mr-IN" altLang="en-US" b="1" dirty="0" smtClean="0">
                <a:latin typeface="Lora" charset="0"/>
                <a:ea typeface="Lora" charset="0"/>
                <a:cs typeface="Lora" charset="0"/>
                <a:sym typeface="Lora" charset="0"/>
              </a:rPr>
              <a:t>…</a:t>
            </a:r>
            <a:endParaRPr lang="en-US" altLang="en-US" b="1" dirty="0">
              <a:latin typeface="Lora" charset="0"/>
              <a:ea typeface="Lora" charset="0"/>
              <a:cs typeface="Lora" charset="0"/>
              <a:sym typeface="Lora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5E5F72-A700-2B41-902D-0ACD7FAE97AB}" type="slidenum">
              <a:rPr lang="en-US" smtClean="0"/>
              <a:t>2</a:t>
            </a:fld>
            <a:endParaRPr lang="en-US"/>
          </a:p>
        </p:txBody>
      </p:sp>
      <p:sp>
        <p:nvSpPr>
          <p:cNvPr id="9" name="Shape 166"/>
          <p:cNvSpPr txBox="1">
            <a:spLocks/>
          </p:cNvSpPr>
          <p:nvPr/>
        </p:nvSpPr>
        <p:spPr bwMode="auto">
          <a:xfrm>
            <a:off x="2036588" y="2828922"/>
            <a:ext cx="6512675" cy="14001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25" tIns="91425" rIns="91425" bIns="91425" numCol="1" anchor="ctr" anchorCtr="0" compatLnSpc="1">
            <a:prstTxWarp prst="textNoShape">
              <a:avLst/>
            </a:prstTxWarp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342900" indent="-342900" algn="l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A28448"/>
              </a:buClr>
              <a:buFont typeface="Quattrocento Sans" charset="0"/>
              <a:buChar char="◉"/>
              <a:defRPr sz="140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1pPr>
            <a:lvl2pPr lvl="1" algn="l" rtl="0" eaLnBrk="1" fontAlgn="base" hangingPunct="1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 charset="0"/>
              </a:defRPr>
            </a:lvl2pPr>
            <a:lvl3pPr lvl="2" algn="l" rtl="0" eaLnBrk="1" fontAlgn="base" hangingPunct="1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 charset="0"/>
              </a:defRPr>
            </a:lvl3pPr>
            <a:lvl4pPr lvl="3" algn="l" rtl="0" eaLnBrk="1" fontAlgn="base" hangingPunct="1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 charset="0"/>
              </a:defRPr>
            </a:lvl4pPr>
            <a:lvl5pPr lvl="4" algn="l" rtl="0" eaLnBrk="1" fontAlgn="base" hangingPunct="1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 charset="0"/>
              </a:defRPr>
            </a:lvl5pPr>
            <a:lvl6pPr marR="0" lvl="5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228600" indent="0" fontAlgn="auto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en-US" sz="2000" kern="0" dirty="0" smtClean="0">
                <a:solidFill>
                  <a:schemeClr val="dk1"/>
                </a:solidFill>
                <a:sym typeface="Lora"/>
              </a:rPr>
              <a:t>Simultaneous games: </a:t>
            </a:r>
            <a:r>
              <a:rPr lang="en-US" sz="2000" dirty="0" smtClean="0"/>
              <a:t>corresponding </a:t>
            </a:r>
            <a:r>
              <a:rPr lang="en-US" sz="2000" dirty="0"/>
              <a:t>best </a:t>
            </a:r>
            <a:r>
              <a:rPr lang="en-US" sz="2000" dirty="0" smtClean="0"/>
              <a:t>responses</a:t>
            </a:r>
          </a:p>
          <a:p>
            <a:pPr marL="228600" indent="0" fontAlgn="auto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en-US" sz="2000" dirty="0" smtClean="0"/>
              <a:t>Sequential games: look </a:t>
            </a:r>
            <a:r>
              <a:rPr lang="en-US" sz="2000" dirty="0"/>
              <a:t>forward and </a:t>
            </a:r>
            <a:r>
              <a:rPr lang="en-US" sz="2000" dirty="0" smtClean="0"/>
              <a:t>reason back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607772985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Shape 110"/>
          <p:cNvSpPr txBox="1"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A Game</a:t>
            </a:r>
            <a:endParaRPr lang="en" dirty="0">
              <a:highlight>
                <a:srgbClr val="FFCD00"/>
              </a:highlight>
            </a:endParaRPr>
          </a:p>
        </p:txBody>
      </p:sp>
      <p:sp>
        <p:nvSpPr>
          <p:cNvPr id="111" name="Shape 111"/>
          <p:cNvSpPr txBox="1">
            <a:spLocks noGrp="1"/>
          </p:cNvSpPr>
          <p:nvPr>
            <p:ph type="body" idx="1"/>
          </p:nvPr>
        </p:nvSpPr>
        <p:spPr>
          <a:xfrm>
            <a:off x="1381125" y="1616075"/>
            <a:ext cx="6810375" cy="3113088"/>
          </a:xfrm>
        </p:spPr>
        <p:txBody>
          <a:bodyPr>
            <a:noAutofit/>
          </a:bodyPr>
          <a:lstStyle/>
          <a:p>
            <a:pPr marL="457200" indent="-2286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 smtClean="0"/>
              <a:t>Thirteen students picked 38</a:t>
            </a:r>
          </a:p>
          <a:p>
            <a:pPr marL="114300" lvl="1" indent="-2286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 smtClean="0">
                <a:latin typeface="Arial" charset="0"/>
                <a:ea typeface="Arial" charset="0"/>
                <a:cs typeface="Arial" charset="0"/>
              </a:rPr>
              <a:t>		Or 37.5</a:t>
            </a:r>
          </a:p>
          <a:p>
            <a:pPr marL="457200" indent="-2286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 smtClean="0"/>
              <a:t>Twelve students total picked 28</a:t>
            </a:r>
          </a:p>
          <a:p>
            <a:pPr marL="114300" lvl="1" indent="-2286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latin typeface="Arial" charset="0"/>
                <a:ea typeface="Arial" charset="0"/>
                <a:cs typeface="Arial" charset="0"/>
              </a:rPr>
              <a:t>	</a:t>
            </a:r>
            <a:r>
              <a:rPr lang="en-US" dirty="0" smtClean="0">
                <a:latin typeface="Arial" charset="0"/>
                <a:ea typeface="Arial" charset="0"/>
                <a:cs typeface="Arial" charset="0"/>
              </a:rPr>
              <a:t>	Or 28.1, Or 28.125</a:t>
            </a:r>
          </a:p>
          <a:p>
            <a:pPr marL="457200" indent="-2286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grpSp>
        <p:nvGrpSpPr>
          <p:cNvPr id="22531" name="Shape 112"/>
          <p:cNvGrpSpPr>
            <a:grpSpLocks/>
          </p:cNvGrpSpPr>
          <p:nvPr/>
        </p:nvGrpSpPr>
        <p:grpSpPr bwMode="auto">
          <a:xfrm>
            <a:off x="915988" y="1019175"/>
            <a:ext cx="214312" cy="215900"/>
            <a:chOff x="2594050" y="1631825"/>
            <a:chExt cx="439625" cy="439625"/>
          </a:xfrm>
        </p:grpSpPr>
        <p:sp>
          <p:nvSpPr>
            <p:cNvPr id="22532" name="Shape 113"/>
            <p:cNvSpPr>
              <a:spLocks/>
            </p:cNvSpPr>
            <p:nvPr/>
          </p:nvSpPr>
          <p:spPr bwMode="auto">
            <a:xfrm>
              <a:off x="2594050" y="1883300"/>
              <a:ext cx="188175" cy="188150"/>
            </a:xfrm>
            <a:custGeom>
              <a:avLst/>
              <a:gdLst>
                <a:gd name="T0" fmla="*/ 5992 w 7527"/>
                <a:gd name="T1" fmla="*/ 0 h 7526"/>
                <a:gd name="T2" fmla="*/ 537 w 7527"/>
                <a:gd name="T3" fmla="*/ 6430 h 7526"/>
                <a:gd name="T4" fmla="*/ 1 w 7527"/>
                <a:gd name="T5" fmla="*/ 7526 h 7526"/>
                <a:gd name="T6" fmla="*/ 1097 w 7527"/>
                <a:gd name="T7" fmla="*/ 6990 h 7526"/>
                <a:gd name="T8" fmla="*/ 7526 w 7527"/>
                <a:gd name="T9" fmla="*/ 1534 h 7526"/>
                <a:gd name="T10" fmla="*/ 5992 w 7527"/>
                <a:gd name="T11" fmla="*/ 0 h 7526"/>
                <a:gd name="T12" fmla="*/ 0 w 7527"/>
                <a:gd name="T13" fmla="*/ 0 h 7526"/>
                <a:gd name="T14" fmla="*/ 7527 w 7527"/>
                <a:gd name="T15" fmla="*/ 7526 h 75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T12" t="T13" r="T14" b="T15"/>
              <a:pathLst>
                <a:path w="7527" h="7526" fill="none" extrusionOk="0">
                  <a:moveTo>
                    <a:pt x="5992" y="0"/>
                  </a:moveTo>
                  <a:lnTo>
                    <a:pt x="537" y="6430"/>
                  </a:lnTo>
                  <a:lnTo>
                    <a:pt x="1" y="7526"/>
                  </a:lnTo>
                  <a:lnTo>
                    <a:pt x="1097" y="6990"/>
                  </a:lnTo>
                  <a:lnTo>
                    <a:pt x="7526" y="1534"/>
                  </a:lnTo>
                  <a:lnTo>
                    <a:pt x="5992" y="0"/>
                  </a:lnTo>
                  <a:close/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2533" name="Shape 114"/>
            <p:cNvSpPr>
              <a:spLocks/>
            </p:cNvSpPr>
            <p:nvPr/>
          </p:nvSpPr>
          <p:spPr bwMode="auto">
            <a:xfrm>
              <a:off x="2857700" y="1631825"/>
              <a:ext cx="175975" cy="176000"/>
            </a:xfrm>
            <a:custGeom>
              <a:avLst/>
              <a:gdLst>
                <a:gd name="T0" fmla="*/ 268 w 7039"/>
                <a:gd name="T1" fmla="*/ 2704 h 7040"/>
                <a:gd name="T2" fmla="*/ 4336 w 7039"/>
                <a:gd name="T3" fmla="*/ 6771 h 7040"/>
                <a:gd name="T4" fmla="*/ 4336 w 7039"/>
                <a:gd name="T5" fmla="*/ 6771 h 7040"/>
                <a:gd name="T6" fmla="*/ 4336 w 7039"/>
                <a:gd name="T7" fmla="*/ 6771 h 7040"/>
                <a:gd name="T8" fmla="*/ 4652 w 7039"/>
                <a:gd name="T9" fmla="*/ 6917 h 7040"/>
                <a:gd name="T10" fmla="*/ 4993 w 7039"/>
                <a:gd name="T11" fmla="*/ 7015 h 7040"/>
                <a:gd name="T12" fmla="*/ 5310 w 7039"/>
                <a:gd name="T13" fmla="*/ 7039 h 7040"/>
                <a:gd name="T14" fmla="*/ 5651 w 7039"/>
                <a:gd name="T15" fmla="*/ 7039 h 7040"/>
                <a:gd name="T16" fmla="*/ 5992 w 7039"/>
                <a:gd name="T17" fmla="*/ 6966 h 7040"/>
                <a:gd name="T18" fmla="*/ 6308 w 7039"/>
                <a:gd name="T19" fmla="*/ 6844 h 7040"/>
                <a:gd name="T20" fmla="*/ 6454 w 7039"/>
                <a:gd name="T21" fmla="*/ 6747 h 7040"/>
                <a:gd name="T22" fmla="*/ 6601 w 7039"/>
                <a:gd name="T23" fmla="*/ 6674 h 7040"/>
                <a:gd name="T24" fmla="*/ 6747 w 7039"/>
                <a:gd name="T25" fmla="*/ 6552 h 7040"/>
                <a:gd name="T26" fmla="*/ 6893 w 7039"/>
                <a:gd name="T27" fmla="*/ 6430 h 7040"/>
                <a:gd name="T28" fmla="*/ 6893 w 7039"/>
                <a:gd name="T29" fmla="*/ 6430 h 7040"/>
                <a:gd name="T30" fmla="*/ 6942 w 7039"/>
                <a:gd name="T31" fmla="*/ 6357 h 7040"/>
                <a:gd name="T32" fmla="*/ 7015 w 7039"/>
                <a:gd name="T33" fmla="*/ 6260 h 7040"/>
                <a:gd name="T34" fmla="*/ 7039 w 7039"/>
                <a:gd name="T35" fmla="*/ 6138 h 7040"/>
                <a:gd name="T36" fmla="*/ 7039 w 7039"/>
                <a:gd name="T37" fmla="*/ 6041 h 7040"/>
                <a:gd name="T38" fmla="*/ 7039 w 7039"/>
                <a:gd name="T39" fmla="*/ 6041 h 7040"/>
                <a:gd name="T40" fmla="*/ 7039 w 7039"/>
                <a:gd name="T41" fmla="*/ 5943 h 7040"/>
                <a:gd name="T42" fmla="*/ 7015 w 7039"/>
                <a:gd name="T43" fmla="*/ 5846 h 7040"/>
                <a:gd name="T44" fmla="*/ 6942 w 7039"/>
                <a:gd name="T45" fmla="*/ 5748 h 7040"/>
                <a:gd name="T46" fmla="*/ 6893 w 7039"/>
                <a:gd name="T47" fmla="*/ 5651 h 7040"/>
                <a:gd name="T48" fmla="*/ 1389 w 7039"/>
                <a:gd name="T49" fmla="*/ 147 h 7040"/>
                <a:gd name="T50" fmla="*/ 1389 w 7039"/>
                <a:gd name="T51" fmla="*/ 147 h 7040"/>
                <a:gd name="T52" fmla="*/ 1291 w 7039"/>
                <a:gd name="T53" fmla="*/ 98 h 7040"/>
                <a:gd name="T54" fmla="*/ 1194 w 7039"/>
                <a:gd name="T55" fmla="*/ 25 h 7040"/>
                <a:gd name="T56" fmla="*/ 1096 w 7039"/>
                <a:gd name="T57" fmla="*/ 0 h 7040"/>
                <a:gd name="T58" fmla="*/ 999 w 7039"/>
                <a:gd name="T59" fmla="*/ 0 h 7040"/>
                <a:gd name="T60" fmla="*/ 999 w 7039"/>
                <a:gd name="T61" fmla="*/ 0 h 7040"/>
                <a:gd name="T62" fmla="*/ 902 w 7039"/>
                <a:gd name="T63" fmla="*/ 0 h 7040"/>
                <a:gd name="T64" fmla="*/ 780 w 7039"/>
                <a:gd name="T65" fmla="*/ 25 h 7040"/>
                <a:gd name="T66" fmla="*/ 682 w 7039"/>
                <a:gd name="T67" fmla="*/ 98 h 7040"/>
                <a:gd name="T68" fmla="*/ 609 w 7039"/>
                <a:gd name="T69" fmla="*/ 147 h 7040"/>
                <a:gd name="T70" fmla="*/ 609 w 7039"/>
                <a:gd name="T71" fmla="*/ 147 h 7040"/>
                <a:gd name="T72" fmla="*/ 487 w 7039"/>
                <a:gd name="T73" fmla="*/ 293 h 7040"/>
                <a:gd name="T74" fmla="*/ 366 w 7039"/>
                <a:gd name="T75" fmla="*/ 439 h 7040"/>
                <a:gd name="T76" fmla="*/ 293 w 7039"/>
                <a:gd name="T77" fmla="*/ 585 h 7040"/>
                <a:gd name="T78" fmla="*/ 195 w 7039"/>
                <a:gd name="T79" fmla="*/ 731 h 7040"/>
                <a:gd name="T80" fmla="*/ 73 w 7039"/>
                <a:gd name="T81" fmla="*/ 1048 h 7040"/>
                <a:gd name="T82" fmla="*/ 0 w 7039"/>
                <a:gd name="T83" fmla="*/ 1389 h 7040"/>
                <a:gd name="T84" fmla="*/ 0 w 7039"/>
                <a:gd name="T85" fmla="*/ 1730 h 7040"/>
                <a:gd name="T86" fmla="*/ 25 w 7039"/>
                <a:gd name="T87" fmla="*/ 2046 h 7040"/>
                <a:gd name="T88" fmla="*/ 122 w 7039"/>
                <a:gd name="T89" fmla="*/ 2387 h 7040"/>
                <a:gd name="T90" fmla="*/ 268 w 7039"/>
                <a:gd name="T91" fmla="*/ 2704 h 7040"/>
                <a:gd name="T92" fmla="*/ 268 w 7039"/>
                <a:gd name="T93" fmla="*/ 2704 h 7040"/>
                <a:gd name="T94" fmla="*/ 0 w 7039"/>
                <a:gd name="T95" fmla="*/ 0 h 7040"/>
                <a:gd name="T96" fmla="*/ 7039 w 7039"/>
                <a:gd name="T97" fmla="*/ 7040 h 70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T94" t="T95" r="T96" b="T97"/>
              <a:pathLst>
                <a:path w="7039" h="7040" fill="none" extrusionOk="0">
                  <a:moveTo>
                    <a:pt x="268" y="2704"/>
                  </a:moveTo>
                  <a:lnTo>
                    <a:pt x="4336" y="6771"/>
                  </a:lnTo>
                  <a:lnTo>
                    <a:pt x="4652" y="6917"/>
                  </a:lnTo>
                  <a:lnTo>
                    <a:pt x="4993" y="7015"/>
                  </a:lnTo>
                  <a:lnTo>
                    <a:pt x="5310" y="7039"/>
                  </a:lnTo>
                  <a:lnTo>
                    <a:pt x="5651" y="7039"/>
                  </a:lnTo>
                  <a:lnTo>
                    <a:pt x="5992" y="6966"/>
                  </a:lnTo>
                  <a:lnTo>
                    <a:pt x="6308" y="6844"/>
                  </a:lnTo>
                  <a:lnTo>
                    <a:pt x="6454" y="6747"/>
                  </a:lnTo>
                  <a:lnTo>
                    <a:pt x="6601" y="6674"/>
                  </a:lnTo>
                  <a:lnTo>
                    <a:pt x="6747" y="6552"/>
                  </a:lnTo>
                  <a:lnTo>
                    <a:pt x="6893" y="6430"/>
                  </a:lnTo>
                  <a:lnTo>
                    <a:pt x="6942" y="6357"/>
                  </a:lnTo>
                  <a:lnTo>
                    <a:pt x="7015" y="6260"/>
                  </a:lnTo>
                  <a:lnTo>
                    <a:pt x="7039" y="6138"/>
                  </a:lnTo>
                  <a:lnTo>
                    <a:pt x="7039" y="6041"/>
                  </a:lnTo>
                  <a:lnTo>
                    <a:pt x="7039" y="5943"/>
                  </a:lnTo>
                  <a:lnTo>
                    <a:pt x="7015" y="5846"/>
                  </a:lnTo>
                  <a:lnTo>
                    <a:pt x="6942" y="5748"/>
                  </a:lnTo>
                  <a:lnTo>
                    <a:pt x="6893" y="5651"/>
                  </a:lnTo>
                  <a:lnTo>
                    <a:pt x="1389" y="147"/>
                  </a:lnTo>
                  <a:lnTo>
                    <a:pt x="1291" y="98"/>
                  </a:lnTo>
                  <a:lnTo>
                    <a:pt x="1194" y="25"/>
                  </a:lnTo>
                  <a:lnTo>
                    <a:pt x="1096" y="0"/>
                  </a:lnTo>
                  <a:lnTo>
                    <a:pt x="999" y="0"/>
                  </a:lnTo>
                  <a:lnTo>
                    <a:pt x="902" y="0"/>
                  </a:lnTo>
                  <a:lnTo>
                    <a:pt x="780" y="25"/>
                  </a:lnTo>
                  <a:lnTo>
                    <a:pt x="682" y="98"/>
                  </a:lnTo>
                  <a:lnTo>
                    <a:pt x="609" y="147"/>
                  </a:lnTo>
                  <a:lnTo>
                    <a:pt x="487" y="293"/>
                  </a:lnTo>
                  <a:lnTo>
                    <a:pt x="366" y="439"/>
                  </a:lnTo>
                  <a:lnTo>
                    <a:pt x="293" y="585"/>
                  </a:lnTo>
                  <a:lnTo>
                    <a:pt x="195" y="731"/>
                  </a:lnTo>
                  <a:lnTo>
                    <a:pt x="73" y="1048"/>
                  </a:lnTo>
                  <a:lnTo>
                    <a:pt x="0" y="1389"/>
                  </a:lnTo>
                  <a:lnTo>
                    <a:pt x="0" y="1730"/>
                  </a:lnTo>
                  <a:lnTo>
                    <a:pt x="25" y="2046"/>
                  </a:lnTo>
                  <a:lnTo>
                    <a:pt x="122" y="2387"/>
                  </a:lnTo>
                  <a:lnTo>
                    <a:pt x="268" y="2704"/>
                  </a:lnTo>
                  <a:close/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2534" name="Shape 115"/>
            <p:cNvSpPr>
              <a:spLocks/>
            </p:cNvSpPr>
            <p:nvPr/>
          </p:nvSpPr>
          <p:spPr bwMode="auto">
            <a:xfrm>
              <a:off x="2662850" y="1699400"/>
              <a:ext cx="303250" cy="303250"/>
            </a:xfrm>
            <a:custGeom>
              <a:avLst/>
              <a:gdLst>
                <a:gd name="T0" fmla="*/ 8038 w 12130"/>
                <a:gd name="T1" fmla="*/ 1 h 12130"/>
                <a:gd name="T2" fmla="*/ 4872 w 12130"/>
                <a:gd name="T3" fmla="*/ 3191 h 12130"/>
                <a:gd name="T4" fmla="*/ 4872 w 12130"/>
                <a:gd name="T5" fmla="*/ 3191 h 12130"/>
                <a:gd name="T6" fmla="*/ 4628 w 12130"/>
                <a:gd name="T7" fmla="*/ 3094 h 12130"/>
                <a:gd name="T8" fmla="*/ 4385 w 12130"/>
                <a:gd name="T9" fmla="*/ 2997 h 12130"/>
                <a:gd name="T10" fmla="*/ 4092 w 12130"/>
                <a:gd name="T11" fmla="*/ 2899 h 12130"/>
                <a:gd name="T12" fmla="*/ 3800 w 12130"/>
                <a:gd name="T13" fmla="*/ 2850 h 12130"/>
                <a:gd name="T14" fmla="*/ 3484 w 12130"/>
                <a:gd name="T15" fmla="*/ 2777 h 12130"/>
                <a:gd name="T16" fmla="*/ 3167 w 12130"/>
                <a:gd name="T17" fmla="*/ 2729 h 12130"/>
                <a:gd name="T18" fmla="*/ 2850 w 12130"/>
                <a:gd name="T19" fmla="*/ 2704 h 12130"/>
                <a:gd name="T20" fmla="*/ 2534 w 12130"/>
                <a:gd name="T21" fmla="*/ 2704 h 12130"/>
                <a:gd name="T22" fmla="*/ 2534 w 12130"/>
                <a:gd name="T23" fmla="*/ 2704 h 12130"/>
                <a:gd name="T24" fmla="*/ 2241 w 12130"/>
                <a:gd name="T25" fmla="*/ 2704 h 12130"/>
                <a:gd name="T26" fmla="*/ 1949 w 12130"/>
                <a:gd name="T27" fmla="*/ 2729 h 12130"/>
                <a:gd name="T28" fmla="*/ 1633 w 12130"/>
                <a:gd name="T29" fmla="*/ 2777 h 12130"/>
                <a:gd name="T30" fmla="*/ 1316 w 12130"/>
                <a:gd name="T31" fmla="*/ 2850 h 12130"/>
                <a:gd name="T32" fmla="*/ 999 w 12130"/>
                <a:gd name="T33" fmla="*/ 2972 h 12130"/>
                <a:gd name="T34" fmla="*/ 707 w 12130"/>
                <a:gd name="T35" fmla="*/ 3094 h 12130"/>
                <a:gd name="T36" fmla="*/ 415 w 12130"/>
                <a:gd name="T37" fmla="*/ 3289 h 12130"/>
                <a:gd name="T38" fmla="*/ 147 w 12130"/>
                <a:gd name="T39" fmla="*/ 3508 h 12130"/>
                <a:gd name="T40" fmla="*/ 147 w 12130"/>
                <a:gd name="T41" fmla="*/ 3508 h 12130"/>
                <a:gd name="T42" fmla="*/ 74 w 12130"/>
                <a:gd name="T43" fmla="*/ 3581 h 12130"/>
                <a:gd name="T44" fmla="*/ 25 w 12130"/>
                <a:gd name="T45" fmla="*/ 3678 h 12130"/>
                <a:gd name="T46" fmla="*/ 1 w 12130"/>
                <a:gd name="T47" fmla="*/ 3776 h 12130"/>
                <a:gd name="T48" fmla="*/ 1 w 12130"/>
                <a:gd name="T49" fmla="*/ 3898 h 12130"/>
                <a:gd name="T50" fmla="*/ 1 w 12130"/>
                <a:gd name="T51" fmla="*/ 3898 h 12130"/>
                <a:gd name="T52" fmla="*/ 1 w 12130"/>
                <a:gd name="T53" fmla="*/ 3995 h 12130"/>
                <a:gd name="T54" fmla="*/ 25 w 12130"/>
                <a:gd name="T55" fmla="*/ 4093 h 12130"/>
                <a:gd name="T56" fmla="*/ 74 w 12130"/>
                <a:gd name="T57" fmla="*/ 4190 h 12130"/>
                <a:gd name="T58" fmla="*/ 147 w 12130"/>
                <a:gd name="T59" fmla="*/ 4287 h 12130"/>
                <a:gd name="T60" fmla="*/ 7843 w 12130"/>
                <a:gd name="T61" fmla="*/ 11984 h 12130"/>
                <a:gd name="T62" fmla="*/ 7843 w 12130"/>
                <a:gd name="T63" fmla="*/ 11984 h 12130"/>
                <a:gd name="T64" fmla="*/ 7941 w 12130"/>
                <a:gd name="T65" fmla="*/ 12057 h 12130"/>
                <a:gd name="T66" fmla="*/ 8038 w 12130"/>
                <a:gd name="T67" fmla="*/ 12105 h 12130"/>
                <a:gd name="T68" fmla="*/ 8135 w 12130"/>
                <a:gd name="T69" fmla="*/ 12130 h 12130"/>
                <a:gd name="T70" fmla="*/ 8233 w 12130"/>
                <a:gd name="T71" fmla="*/ 12130 h 12130"/>
                <a:gd name="T72" fmla="*/ 8233 w 12130"/>
                <a:gd name="T73" fmla="*/ 12130 h 12130"/>
                <a:gd name="T74" fmla="*/ 8355 w 12130"/>
                <a:gd name="T75" fmla="*/ 12130 h 12130"/>
                <a:gd name="T76" fmla="*/ 8452 w 12130"/>
                <a:gd name="T77" fmla="*/ 12105 h 12130"/>
                <a:gd name="T78" fmla="*/ 8549 w 12130"/>
                <a:gd name="T79" fmla="*/ 12057 h 12130"/>
                <a:gd name="T80" fmla="*/ 8622 w 12130"/>
                <a:gd name="T81" fmla="*/ 11984 h 12130"/>
                <a:gd name="T82" fmla="*/ 8622 w 12130"/>
                <a:gd name="T83" fmla="*/ 11984 h 12130"/>
                <a:gd name="T84" fmla="*/ 8842 w 12130"/>
                <a:gd name="T85" fmla="*/ 11716 h 12130"/>
                <a:gd name="T86" fmla="*/ 9036 w 12130"/>
                <a:gd name="T87" fmla="*/ 11423 h 12130"/>
                <a:gd name="T88" fmla="*/ 9158 w 12130"/>
                <a:gd name="T89" fmla="*/ 11131 h 12130"/>
                <a:gd name="T90" fmla="*/ 9280 w 12130"/>
                <a:gd name="T91" fmla="*/ 10814 h 12130"/>
                <a:gd name="T92" fmla="*/ 9353 w 12130"/>
                <a:gd name="T93" fmla="*/ 10498 h 12130"/>
                <a:gd name="T94" fmla="*/ 9402 w 12130"/>
                <a:gd name="T95" fmla="*/ 10181 h 12130"/>
                <a:gd name="T96" fmla="*/ 9426 w 12130"/>
                <a:gd name="T97" fmla="*/ 9889 h 12130"/>
                <a:gd name="T98" fmla="*/ 9426 w 12130"/>
                <a:gd name="T99" fmla="*/ 9597 h 12130"/>
                <a:gd name="T100" fmla="*/ 9426 w 12130"/>
                <a:gd name="T101" fmla="*/ 9597 h 12130"/>
                <a:gd name="T102" fmla="*/ 9426 w 12130"/>
                <a:gd name="T103" fmla="*/ 9280 h 12130"/>
                <a:gd name="T104" fmla="*/ 9402 w 12130"/>
                <a:gd name="T105" fmla="*/ 8964 h 12130"/>
                <a:gd name="T106" fmla="*/ 9353 w 12130"/>
                <a:gd name="T107" fmla="*/ 8647 h 12130"/>
                <a:gd name="T108" fmla="*/ 9280 w 12130"/>
                <a:gd name="T109" fmla="*/ 8330 h 12130"/>
                <a:gd name="T110" fmla="*/ 9231 w 12130"/>
                <a:gd name="T111" fmla="*/ 8038 h 12130"/>
                <a:gd name="T112" fmla="*/ 9134 w 12130"/>
                <a:gd name="T113" fmla="*/ 7746 h 12130"/>
                <a:gd name="T114" fmla="*/ 9036 w 12130"/>
                <a:gd name="T115" fmla="*/ 7502 h 12130"/>
                <a:gd name="T116" fmla="*/ 8939 w 12130"/>
                <a:gd name="T117" fmla="*/ 7259 h 12130"/>
                <a:gd name="T118" fmla="*/ 12130 w 12130"/>
                <a:gd name="T119" fmla="*/ 4093 h 12130"/>
                <a:gd name="T120" fmla="*/ 0 w 12130"/>
                <a:gd name="T121" fmla="*/ 0 h 12130"/>
                <a:gd name="T122" fmla="*/ 12130 w 12130"/>
                <a:gd name="T123" fmla="*/ 12130 h 121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T120" t="T121" r="T122" b="T123"/>
              <a:pathLst>
                <a:path w="12130" h="12130" fill="none" extrusionOk="0">
                  <a:moveTo>
                    <a:pt x="8038" y="1"/>
                  </a:moveTo>
                  <a:lnTo>
                    <a:pt x="4872" y="3191"/>
                  </a:lnTo>
                  <a:lnTo>
                    <a:pt x="4628" y="3094"/>
                  </a:lnTo>
                  <a:lnTo>
                    <a:pt x="4385" y="2997"/>
                  </a:lnTo>
                  <a:lnTo>
                    <a:pt x="4092" y="2899"/>
                  </a:lnTo>
                  <a:lnTo>
                    <a:pt x="3800" y="2850"/>
                  </a:lnTo>
                  <a:lnTo>
                    <a:pt x="3484" y="2777"/>
                  </a:lnTo>
                  <a:lnTo>
                    <a:pt x="3167" y="2729"/>
                  </a:lnTo>
                  <a:lnTo>
                    <a:pt x="2850" y="2704"/>
                  </a:lnTo>
                  <a:lnTo>
                    <a:pt x="2534" y="2704"/>
                  </a:lnTo>
                  <a:lnTo>
                    <a:pt x="2241" y="2704"/>
                  </a:lnTo>
                  <a:lnTo>
                    <a:pt x="1949" y="2729"/>
                  </a:lnTo>
                  <a:lnTo>
                    <a:pt x="1633" y="2777"/>
                  </a:lnTo>
                  <a:lnTo>
                    <a:pt x="1316" y="2850"/>
                  </a:lnTo>
                  <a:lnTo>
                    <a:pt x="999" y="2972"/>
                  </a:lnTo>
                  <a:lnTo>
                    <a:pt x="707" y="3094"/>
                  </a:lnTo>
                  <a:lnTo>
                    <a:pt x="415" y="3289"/>
                  </a:lnTo>
                  <a:lnTo>
                    <a:pt x="147" y="3508"/>
                  </a:lnTo>
                  <a:lnTo>
                    <a:pt x="74" y="3581"/>
                  </a:lnTo>
                  <a:lnTo>
                    <a:pt x="25" y="3678"/>
                  </a:lnTo>
                  <a:lnTo>
                    <a:pt x="1" y="3776"/>
                  </a:lnTo>
                  <a:lnTo>
                    <a:pt x="1" y="3898"/>
                  </a:lnTo>
                  <a:lnTo>
                    <a:pt x="1" y="3995"/>
                  </a:lnTo>
                  <a:lnTo>
                    <a:pt x="25" y="4093"/>
                  </a:lnTo>
                  <a:lnTo>
                    <a:pt x="74" y="4190"/>
                  </a:lnTo>
                  <a:lnTo>
                    <a:pt x="147" y="4287"/>
                  </a:lnTo>
                  <a:lnTo>
                    <a:pt x="7843" y="11984"/>
                  </a:lnTo>
                  <a:lnTo>
                    <a:pt x="7941" y="12057"/>
                  </a:lnTo>
                  <a:lnTo>
                    <a:pt x="8038" y="12105"/>
                  </a:lnTo>
                  <a:lnTo>
                    <a:pt x="8135" y="12130"/>
                  </a:lnTo>
                  <a:lnTo>
                    <a:pt x="8233" y="12130"/>
                  </a:lnTo>
                  <a:lnTo>
                    <a:pt x="8355" y="12130"/>
                  </a:lnTo>
                  <a:lnTo>
                    <a:pt x="8452" y="12105"/>
                  </a:lnTo>
                  <a:lnTo>
                    <a:pt x="8549" y="12057"/>
                  </a:lnTo>
                  <a:lnTo>
                    <a:pt x="8622" y="11984"/>
                  </a:lnTo>
                  <a:lnTo>
                    <a:pt x="8842" y="11716"/>
                  </a:lnTo>
                  <a:lnTo>
                    <a:pt x="9036" y="11423"/>
                  </a:lnTo>
                  <a:lnTo>
                    <a:pt x="9158" y="11131"/>
                  </a:lnTo>
                  <a:lnTo>
                    <a:pt x="9280" y="10814"/>
                  </a:lnTo>
                  <a:lnTo>
                    <a:pt x="9353" y="10498"/>
                  </a:lnTo>
                  <a:lnTo>
                    <a:pt x="9402" y="10181"/>
                  </a:lnTo>
                  <a:lnTo>
                    <a:pt x="9426" y="9889"/>
                  </a:lnTo>
                  <a:lnTo>
                    <a:pt x="9426" y="9597"/>
                  </a:lnTo>
                  <a:lnTo>
                    <a:pt x="9426" y="9280"/>
                  </a:lnTo>
                  <a:lnTo>
                    <a:pt x="9402" y="8964"/>
                  </a:lnTo>
                  <a:lnTo>
                    <a:pt x="9353" y="8647"/>
                  </a:lnTo>
                  <a:lnTo>
                    <a:pt x="9280" y="8330"/>
                  </a:lnTo>
                  <a:lnTo>
                    <a:pt x="9231" y="8038"/>
                  </a:lnTo>
                  <a:lnTo>
                    <a:pt x="9134" y="7746"/>
                  </a:lnTo>
                  <a:lnTo>
                    <a:pt x="9036" y="7502"/>
                  </a:lnTo>
                  <a:lnTo>
                    <a:pt x="8939" y="7259"/>
                  </a:lnTo>
                  <a:lnTo>
                    <a:pt x="12130" y="4093"/>
                  </a:lnTo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2535" name="Shape 116"/>
            <p:cNvSpPr>
              <a:spLocks/>
            </p:cNvSpPr>
            <p:nvPr/>
          </p:nvSpPr>
          <p:spPr bwMode="auto">
            <a:xfrm>
              <a:off x="2814912" y="1754062"/>
              <a:ext cx="49950" cy="49950"/>
            </a:xfrm>
            <a:custGeom>
              <a:avLst/>
              <a:gdLst>
                <a:gd name="T0" fmla="*/ 1 w 1998"/>
                <a:gd name="T1" fmla="*/ 1997 h 1998"/>
                <a:gd name="T2" fmla="*/ 1998 w 1998"/>
                <a:gd name="T3" fmla="*/ 0 h 1998"/>
                <a:gd name="T4" fmla="*/ 0 w 1998"/>
                <a:gd name="T5" fmla="*/ 0 h 1998"/>
                <a:gd name="T6" fmla="*/ 1998 w 1998"/>
                <a:gd name="T7" fmla="*/ 1998 h 19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T4" t="T5" r="T6" b="T7"/>
              <a:pathLst>
                <a:path w="1998" h="1998" fill="none" extrusionOk="0">
                  <a:moveTo>
                    <a:pt x="1" y="1997"/>
                  </a:moveTo>
                  <a:lnTo>
                    <a:pt x="1998" y="0"/>
                  </a:lnTo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</p:grp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5E5F72-A700-2B41-902D-0ACD7FAE97AB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082296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800" y="215900"/>
            <a:ext cx="8534400" cy="4711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62787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Shape 110"/>
          <p:cNvSpPr txBox="1"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A Game</a:t>
            </a:r>
            <a:endParaRPr lang="en" dirty="0">
              <a:highlight>
                <a:srgbClr val="FFCD00"/>
              </a:highlight>
            </a:endParaRPr>
          </a:p>
        </p:txBody>
      </p:sp>
      <p:sp>
        <p:nvSpPr>
          <p:cNvPr id="111" name="Shape 111"/>
          <p:cNvSpPr txBox="1">
            <a:spLocks noGrp="1"/>
          </p:cNvSpPr>
          <p:nvPr>
            <p:ph type="body" idx="1"/>
          </p:nvPr>
        </p:nvSpPr>
        <p:spPr>
          <a:xfrm>
            <a:off x="1381125" y="1616075"/>
            <a:ext cx="6810375" cy="3113088"/>
          </a:xfrm>
        </p:spPr>
        <p:txBody>
          <a:bodyPr>
            <a:noAutofit/>
          </a:bodyPr>
          <a:lstStyle/>
          <a:p>
            <a:pPr marL="457200" indent="-2286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 smtClean="0"/>
              <a:t>Eric</a:t>
            </a:r>
            <a:endParaRPr lang="en-US" dirty="0" smtClean="0"/>
          </a:p>
          <a:p>
            <a:pPr marL="457200" indent="-2286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  <a:p>
            <a:pPr marL="457200" indent="-2286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 smtClean="0"/>
          </a:p>
          <a:p>
            <a:pPr marL="457200" indent="-2286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  <a:p>
            <a:pPr marL="457200" indent="-2286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 smtClean="0"/>
              <a:t>James</a:t>
            </a:r>
            <a:endParaRPr lang="en-US" dirty="0" smtClean="0"/>
          </a:p>
          <a:p>
            <a:pPr marL="457200" indent="-2286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grpSp>
        <p:nvGrpSpPr>
          <p:cNvPr id="22531" name="Shape 112"/>
          <p:cNvGrpSpPr>
            <a:grpSpLocks/>
          </p:cNvGrpSpPr>
          <p:nvPr/>
        </p:nvGrpSpPr>
        <p:grpSpPr bwMode="auto">
          <a:xfrm>
            <a:off x="915988" y="1019175"/>
            <a:ext cx="214312" cy="215900"/>
            <a:chOff x="2594050" y="1631825"/>
            <a:chExt cx="439625" cy="439625"/>
          </a:xfrm>
        </p:grpSpPr>
        <p:sp>
          <p:nvSpPr>
            <p:cNvPr id="22532" name="Shape 113"/>
            <p:cNvSpPr>
              <a:spLocks/>
            </p:cNvSpPr>
            <p:nvPr/>
          </p:nvSpPr>
          <p:spPr bwMode="auto">
            <a:xfrm>
              <a:off x="2594050" y="1883300"/>
              <a:ext cx="188175" cy="188150"/>
            </a:xfrm>
            <a:custGeom>
              <a:avLst/>
              <a:gdLst>
                <a:gd name="T0" fmla="*/ 5992 w 7527"/>
                <a:gd name="T1" fmla="*/ 0 h 7526"/>
                <a:gd name="T2" fmla="*/ 537 w 7527"/>
                <a:gd name="T3" fmla="*/ 6430 h 7526"/>
                <a:gd name="T4" fmla="*/ 1 w 7527"/>
                <a:gd name="T5" fmla="*/ 7526 h 7526"/>
                <a:gd name="T6" fmla="*/ 1097 w 7527"/>
                <a:gd name="T7" fmla="*/ 6990 h 7526"/>
                <a:gd name="T8" fmla="*/ 7526 w 7527"/>
                <a:gd name="T9" fmla="*/ 1534 h 7526"/>
                <a:gd name="T10" fmla="*/ 5992 w 7527"/>
                <a:gd name="T11" fmla="*/ 0 h 7526"/>
                <a:gd name="T12" fmla="*/ 0 w 7527"/>
                <a:gd name="T13" fmla="*/ 0 h 7526"/>
                <a:gd name="T14" fmla="*/ 7527 w 7527"/>
                <a:gd name="T15" fmla="*/ 7526 h 75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T12" t="T13" r="T14" b="T15"/>
              <a:pathLst>
                <a:path w="7527" h="7526" fill="none" extrusionOk="0">
                  <a:moveTo>
                    <a:pt x="5992" y="0"/>
                  </a:moveTo>
                  <a:lnTo>
                    <a:pt x="537" y="6430"/>
                  </a:lnTo>
                  <a:lnTo>
                    <a:pt x="1" y="7526"/>
                  </a:lnTo>
                  <a:lnTo>
                    <a:pt x="1097" y="6990"/>
                  </a:lnTo>
                  <a:lnTo>
                    <a:pt x="7526" y="1534"/>
                  </a:lnTo>
                  <a:lnTo>
                    <a:pt x="5992" y="0"/>
                  </a:lnTo>
                  <a:close/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2533" name="Shape 114"/>
            <p:cNvSpPr>
              <a:spLocks/>
            </p:cNvSpPr>
            <p:nvPr/>
          </p:nvSpPr>
          <p:spPr bwMode="auto">
            <a:xfrm>
              <a:off x="2857700" y="1631825"/>
              <a:ext cx="175975" cy="176000"/>
            </a:xfrm>
            <a:custGeom>
              <a:avLst/>
              <a:gdLst>
                <a:gd name="T0" fmla="*/ 268 w 7039"/>
                <a:gd name="T1" fmla="*/ 2704 h 7040"/>
                <a:gd name="T2" fmla="*/ 4336 w 7039"/>
                <a:gd name="T3" fmla="*/ 6771 h 7040"/>
                <a:gd name="T4" fmla="*/ 4336 w 7039"/>
                <a:gd name="T5" fmla="*/ 6771 h 7040"/>
                <a:gd name="T6" fmla="*/ 4336 w 7039"/>
                <a:gd name="T7" fmla="*/ 6771 h 7040"/>
                <a:gd name="T8" fmla="*/ 4652 w 7039"/>
                <a:gd name="T9" fmla="*/ 6917 h 7040"/>
                <a:gd name="T10" fmla="*/ 4993 w 7039"/>
                <a:gd name="T11" fmla="*/ 7015 h 7040"/>
                <a:gd name="T12" fmla="*/ 5310 w 7039"/>
                <a:gd name="T13" fmla="*/ 7039 h 7040"/>
                <a:gd name="T14" fmla="*/ 5651 w 7039"/>
                <a:gd name="T15" fmla="*/ 7039 h 7040"/>
                <a:gd name="T16" fmla="*/ 5992 w 7039"/>
                <a:gd name="T17" fmla="*/ 6966 h 7040"/>
                <a:gd name="T18" fmla="*/ 6308 w 7039"/>
                <a:gd name="T19" fmla="*/ 6844 h 7040"/>
                <a:gd name="T20" fmla="*/ 6454 w 7039"/>
                <a:gd name="T21" fmla="*/ 6747 h 7040"/>
                <a:gd name="T22" fmla="*/ 6601 w 7039"/>
                <a:gd name="T23" fmla="*/ 6674 h 7040"/>
                <a:gd name="T24" fmla="*/ 6747 w 7039"/>
                <a:gd name="T25" fmla="*/ 6552 h 7040"/>
                <a:gd name="T26" fmla="*/ 6893 w 7039"/>
                <a:gd name="T27" fmla="*/ 6430 h 7040"/>
                <a:gd name="T28" fmla="*/ 6893 w 7039"/>
                <a:gd name="T29" fmla="*/ 6430 h 7040"/>
                <a:gd name="T30" fmla="*/ 6942 w 7039"/>
                <a:gd name="T31" fmla="*/ 6357 h 7040"/>
                <a:gd name="T32" fmla="*/ 7015 w 7039"/>
                <a:gd name="T33" fmla="*/ 6260 h 7040"/>
                <a:gd name="T34" fmla="*/ 7039 w 7039"/>
                <a:gd name="T35" fmla="*/ 6138 h 7040"/>
                <a:gd name="T36" fmla="*/ 7039 w 7039"/>
                <a:gd name="T37" fmla="*/ 6041 h 7040"/>
                <a:gd name="T38" fmla="*/ 7039 w 7039"/>
                <a:gd name="T39" fmla="*/ 6041 h 7040"/>
                <a:gd name="T40" fmla="*/ 7039 w 7039"/>
                <a:gd name="T41" fmla="*/ 5943 h 7040"/>
                <a:gd name="T42" fmla="*/ 7015 w 7039"/>
                <a:gd name="T43" fmla="*/ 5846 h 7040"/>
                <a:gd name="T44" fmla="*/ 6942 w 7039"/>
                <a:gd name="T45" fmla="*/ 5748 h 7040"/>
                <a:gd name="T46" fmla="*/ 6893 w 7039"/>
                <a:gd name="T47" fmla="*/ 5651 h 7040"/>
                <a:gd name="T48" fmla="*/ 1389 w 7039"/>
                <a:gd name="T49" fmla="*/ 147 h 7040"/>
                <a:gd name="T50" fmla="*/ 1389 w 7039"/>
                <a:gd name="T51" fmla="*/ 147 h 7040"/>
                <a:gd name="T52" fmla="*/ 1291 w 7039"/>
                <a:gd name="T53" fmla="*/ 98 h 7040"/>
                <a:gd name="T54" fmla="*/ 1194 w 7039"/>
                <a:gd name="T55" fmla="*/ 25 h 7040"/>
                <a:gd name="T56" fmla="*/ 1096 w 7039"/>
                <a:gd name="T57" fmla="*/ 0 h 7040"/>
                <a:gd name="T58" fmla="*/ 999 w 7039"/>
                <a:gd name="T59" fmla="*/ 0 h 7040"/>
                <a:gd name="T60" fmla="*/ 999 w 7039"/>
                <a:gd name="T61" fmla="*/ 0 h 7040"/>
                <a:gd name="T62" fmla="*/ 902 w 7039"/>
                <a:gd name="T63" fmla="*/ 0 h 7040"/>
                <a:gd name="T64" fmla="*/ 780 w 7039"/>
                <a:gd name="T65" fmla="*/ 25 h 7040"/>
                <a:gd name="T66" fmla="*/ 682 w 7039"/>
                <a:gd name="T67" fmla="*/ 98 h 7040"/>
                <a:gd name="T68" fmla="*/ 609 w 7039"/>
                <a:gd name="T69" fmla="*/ 147 h 7040"/>
                <a:gd name="T70" fmla="*/ 609 w 7039"/>
                <a:gd name="T71" fmla="*/ 147 h 7040"/>
                <a:gd name="T72" fmla="*/ 487 w 7039"/>
                <a:gd name="T73" fmla="*/ 293 h 7040"/>
                <a:gd name="T74" fmla="*/ 366 w 7039"/>
                <a:gd name="T75" fmla="*/ 439 h 7040"/>
                <a:gd name="T76" fmla="*/ 293 w 7039"/>
                <a:gd name="T77" fmla="*/ 585 h 7040"/>
                <a:gd name="T78" fmla="*/ 195 w 7039"/>
                <a:gd name="T79" fmla="*/ 731 h 7040"/>
                <a:gd name="T80" fmla="*/ 73 w 7039"/>
                <a:gd name="T81" fmla="*/ 1048 h 7040"/>
                <a:gd name="T82" fmla="*/ 0 w 7039"/>
                <a:gd name="T83" fmla="*/ 1389 h 7040"/>
                <a:gd name="T84" fmla="*/ 0 w 7039"/>
                <a:gd name="T85" fmla="*/ 1730 h 7040"/>
                <a:gd name="T86" fmla="*/ 25 w 7039"/>
                <a:gd name="T87" fmla="*/ 2046 h 7040"/>
                <a:gd name="T88" fmla="*/ 122 w 7039"/>
                <a:gd name="T89" fmla="*/ 2387 h 7040"/>
                <a:gd name="T90" fmla="*/ 268 w 7039"/>
                <a:gd name="T91" fmla="*/ 2704 h 7040"/>
                <a:gd name="T92" fmla="*/ 268 w 7039"/>
                <a:gd name="T93" fmla="*/ 2704 h 7040"/>
                <a:gd name="T94" fmla="*/ 0 w 7039"/>
                <a:gd name="T95" fmla="*/ 0 h 7040"/>
                <a:gd name="T96" fmla="*/ 7039 w 7039"/>
                <a:gd name="T97" fmla="*/ 7040 h 70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T94" t="T95" r="T96" b="T97"/>
              <a:pathLst>
                <a:path w="7039" h="7040" fill="none" extrusionOk="0">
                  <a:moveTo>
                    <a:pt x="268" y="2704"/>
                  </a:moveTo>
                  <a:lnTo>
                    <a:pt x="4336" y="6771"/>
                  </a:lnTo>
                  <a:lnTo>
                    <a:pt x="4652" y="6917"/>
                  </a:lnTo>
                  <a:lnTo>
                    <a:pt x="4993" y="7015"/>
                  </a:lnTo>
                  <a:lnTo>
                    <a:pt x="5310" y="7039"/>
                  </a:lnTo>
                  <a:lnTo>
                    <a:pt x="5651" y="7039"/>
                  </a:lnTo>
                  <a:lnTo>
                    <a:pt x="5992" y="6966"/>
                  </a:lnTo>
                  <a:lnTo>
                    <a:pt x="6308" y="6844"/>
                  </a:lnTo>
                  <a:lnTo>
                    <a:pt x="6454" y="6747"/>
                  </a:lnTo>
                  <a:lnTo>
                    <a:pt x="6601" y="6674"/>
                  </a:lnTo>
                  <a:lnTo>
                    <a:pt x="6747" y="6552"/>
                  </a:lnTo>
                  <a:lnTo>
                    <a:pt x="6893" y="6430"/>
                  </a:lnTo>
                  <a:lnTo>
                    <a:pt x="6942" y="6357"/>
                  </a:lnTo>
                  <a:lnTo>
                    <a:pt x="7015" y="6260"/>
                  </a:lnTo>
                  <a:lnTo>
                    <a:pt x="7039" y="6138"/>
                  </a:lnTo>
                  <a:lnTo>
                    <a:pt x="7039" y="6041"/>
                  </a:lnTo>
                  <a:lnTo>
                    <a:pt x="7039" y="5943"/>
                  </a:lnTo>
                  <a:lnTo>
                    <a:pt x="7015" y="5846"/>
                  </a:lnTo>
                  <a:lnTo>
                    <a:pt x="6942" y="5748"/>
                  </a:lnTo>
                  <a:lnTo>
                    <a:pt x="6893" y="5651"/>
                  </a:lnTo>
                  <a:lnTo>
                    <a:pt x="1389" y="147"/>
                  </a:lnTo>
                  <a:lnTo>
                    <a:pt x="1291" y="98"/>
                  </a:lnTo>
                  <a:lnTo>
                    <a:pt x="1194" y="25"/>
                  </a:lnTo>
                  <a:lnTo>
                    <a:pt x="1096" y="0"/>
                  </a:lnTo>
                  <a:lnTo>
                    <a:pt x="999" y="0"/>
                  </a:lnTo>
                  <a:lnTo>
                    <a:pt x="902" y="0"/>
                  </a:lnTo>
                  <a:lnTo>
                    <a:pt x="780" y="25"/>
                  </a:lnTo>
                  <a:lnTo>
                    <a:pt x="682" y="98"/>
                  </a:lnTo>
                  <a:lnTo>
                    <a:pt x="609" y="147"/>
                  </a:lnTo>
                  <a:lnTo>
                    <a:pt x="487" y="293"/>
                  </a:lnTo>
                  <a:lnTo>
                    <a:pt x="366" y="439"/>
                  </a:lnTo>
                  <a:lnTo>
                    <a:pt x="293" y="585"/>
                  </a:lnTo>
                  <a:lnTo>
                    <a:pt x="195" y="731"/>
                  </a:lnTo>
                  <a:lnTo>
                    <a:pt x="73" y="1048"/>
                  </a:lnTo>
                  <a:lnTo>
                    <a:pt x="0" y="1389"/>
                  </a:lnTo>
                  <a:lnTo>
                    <a:pt x="0" y="1730"/>
                  </a:lnTo>
                  <a:lnTo>
                    <a:pt x="25" y="2046"/>
                  </a:lnTo>
                  <a:lnTo>
                    <a:pt x="122" y="2387"/>
                  </a:lnTo>
                  <a:lnTo>
                    <a:pt x="268" y="2704"/>
                  </a:lnTo>
                  <a:close/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2534" name="Shape 115"/>
            <p:cNvSpPr>
              <a:spLocks/>
            </p:cNvSpPr>
            <p:nvPr/>
          </p:nvSpPr>
          <p:spPr bwMode="auto">
            <a:xfrm>
              <a:off x="2662850" y="1699400"/>
              <a:ext cx="303250" cy="303250"/>
            </a:xfrm>
            <a:custGeom>
              <a:avLst/>
              <a:gdLst>
                <a:gd name="T0" fmla="*/ 8038 w 12130"/>
                <a:gd name="T1" fmla="*/ 1 h 12130"/>
                <a:gd name="T2" fmla="*/ 4872 w 12130"/>
                <a:gd name="T3" fmla="*/ 3191 h 12130"/>
                <a:gd name="T4" fmla="*/ 4872 w 12130"/>
                <a:gd name="T5" fmla="*/ 3191 h 12130"/>
                <a:gd name="T6" fmla="*/ 4628 w 12130"/>
                <a:gd name="T7" fmla="*/ 3094 h 12130"/>
                <a:gd name="T8" fmla="*/ 4385 w 12130"/>
                <a:gd name="T9" fmla="*/ 2997 h 12130"/>
                <a:gd name="T10" fmla="*/ 4092 w 12130"/>
                <a:gd name="T11" fmla="*/ 2899 h 12130"/>
                <a:gd name="T12" fmla="*/ 3800 w 12130"/>
                <a:gd name="T13" fmla="*/ 2850 h 12130"/>
                <a:gd name="T14" fmla="*/ 3484 w 12130"/>
                <a:gd name="T15" fmla="*/ 2777 h 12130"/>
                <a:gd name="T16" fmla="*/ 3167 w 12130"/>
                <a:gd name="T17" fmla="*/ 2729 h 12130"/>
                <a:gd name="T18" fmla="*/ 2850 w 12130"/>
                <a:gd name="T19" fmla="*/ 2704 h 12130"/>
                <a:gd name="T20" fmla="*/ 2534 w 12130"/>
                <a:gd name="T21" fmla="*/ 2704 h 12130"/>
                <a:gd name="T22" fmla="*/ 2534 w 12130"/>
                <a:gd name="T23" fmla="*/ 2704 h 12130"/>
                <a:gd name="T24" fmla="*/ 2241 w 12130"/>
                <a:gd name="T25" fmla="*/ 2704 h 12130"/>
                <a:gd name="T26" fmla="*/ 1949 w 12130"/>
                <a:gd name="T27" fmla="*/ 2729 h 12130"/>
                <a:gd name="T28" fmla="*/ 1633 w 12130"/>
                <a:gd name="T29" fmla="*/ 2777 h 12130"/>
                <a:gd name="T30" fmla="*/ 1316 w 12130"/>
                <a:gd name="T31" fmla="*/ 2850 h 12130"/>
                <a:gd name="T32" fmla="*/ 999 w 12130"/>
                <a:gd name="T33" fmla="*/ 2972 h 12130"/>
                <a:gd name="T34" fmla="*/ 707 w 12130"/>
                <a:gd name="T35" fmla="*/ 3094 h 12130"/>
                <a:gd name="T36" fmla="*/ 415 w 12130"/>
                <a:gd name="T37" fmla="*/ 3289 h 12130"/>
                <a:gd name="T38" fmla="*/ 147 w 12130"/>
                <a:gd name="T39" fmla="*/ 3508 h 12130"/>
                <a:gd name="T40" fmla="*/ 147 w 12130"/>
                <a:gd name="T41" fmla="*/ 3508 h 12130"/>
                <a:gd name="T42" fmla="*/ 74 w 12130"/>
                <a:gd name="T43" fmla="*/ 3581 h 12130"/>
                <a:gd name="T44" fmla="*/ 25 w 12130"/>
                <a:gd name="T45" fmla="*/ 3678 h 12130"/>
                <a:gd name="T46" fmla="*/ 1 w 12130"/>
                <a:gd name="T47" fmla="*/ 3776 h 12130"/>
                <a:gd name="T48" fmla="*/ 1 w 12130"/>
                <a:gd name="T49" fmla="*/ 3898 h 12130"/>
                <a:gd name="T50" fmla="*/ 1 w 12130"/>
                <a:gd name="T51" fmla="*/ 3898 h 12130"/>
                <a:gd name="T52" fmla="*/ 1 w 12130"/>
                <a:gd name="T53" fmla="*/ 3995 h 12130"/>
                <a:gd name="T54" fmla="*/ 25 w 12130"/>
                <a:gd name="T55" fmla="*/ 4093 h 12130"/>
                <a:gd name="T56" fmla="*/ 74 w 12130"/>
                <a:gd name="T57" fmla="*/ 4190 h 12130"/>
                <a:gd name="T58" fmla="*/ 147 w 12130"/>
                <a:gd name="T59" fmla="*/ 4287 h 12130"/>
                <a:gd name="T60" fmla="*/ 7843 w 12130"/>
                <a:gd name="T61" fmla="*/ 11984 h 12130"/>
                <a:gd name="T62" fmla="*/ 7843 w 12130"/>
                <a:gd name="T63" fmla="*/ 11984 h 12130"/>
                <a:gd name="T64" fmla="*/ 7941 w 12130"/>
                <a:gd name="T65" fmla="*/ 12057 h 12130"/>
                <a:gd name="T66" fmla="*/ 8038 w 12130"/>
                <a:gd name="T67" fmla="*/ 12105 h 12130"/>
                <a:gd name="T68" fmla="*/ 8135 w 12130"/>
                <a:gd name="T69" fmla="*/ 12130 h 12130"/>
                <a:gd name="T70" fmla="*/ 8233 w 12130"/>
                <a:gd name="T71" fmla="*/ 12130 h 12130"/>
                <a:gd name="T72" fmla="*/ 8233 w 12130"/>
                <a:gd name="T73" fmla="*/ 12130 h 12130"/>
                <a:gd name="T74" fmla="*/ 8355 w 12130"/>
                <a:gd name="T75" fmla="*/ 12130 h 12130"/>
                <a:gd name="T76" fmla="*/ 8452 w 12130"/>
                <a:gd name="T77" fmla="*/ 12105 h 12130"/>
                <a:gd name="T78" fmla="*/ 8549 w 12130"/>
                <a:gd name="T79" fmla="*/ 12057 h 12130"/>
                <a:gd name="T80" fmla="*/ 8622 w 12130"/>
                <a:gd name="T81" fmla="*/ 11984 h 12130"/>
                <a:gd name="T82" fmla="*/ 8622 w 12130"/>
                <a:gd name="T83" fmla="*/ 11984 h 12130"/>
                <a:gd name="T84" fmla="*/ 8842 w 12130"/>
                <a:gd name="T85" fmla="*/ 11716 h 12130"/>
                <a:gd name="T86" fmla="*/ 9036 w 12130"/>
                <a:gd name="T87" fmla="*/ 11423 h 12130"/>
                <a:gd name="T88" fmla="*/ 9158 w 12130"/>
                <a:gd name="T89" fmla="*/ 11131 h 12130"/>
                <a:gd name="T90" fmla="*/ 9280 w 12130"/>
                <a:gd name="T91" fmla="*/ 10814 h 12130"/>
                <a:gd name="T92" fmla="*/ 9353 w 12130"/>
                <a:gd name="T93" fmla="*/ 10498 h 12130"/>
                <a:gd name="T94" fmla="*/ 9402 w 12130"/>
                <a:gd name="T95" fmla="*/ 10181 h 12130"/>
                <a:gd name="T96" fmla="*/ 9426 w 12130"/>
                <a:gd name="T97" fmla="*/ 9889 h 12130"/>
                <a:gd name="T98" fmla="*/ 9426 w 12130"/>
                <a:gd name="T99" fmla="*/ 9597 h 12130"/>
                <a:gd name="T100" fmla="*/ 9426 w 12130"/>
                <a:gd name="T101" fmla="*/ 9597 h 12130"/>
                <a:gd name="T102" fmla="*/ 9426 w 12130"/>
                <a:gd name="T103" fmla="*/ 9280 h 12130"/>
                <a:gd name="T104" fmla="*/ 9402 w 12130"/>
                <a:gd name="T105" fmla="*/ 8964 h 12130"/>
                <a:gd name="T106" fmla="*/ 9353 w 12130"/>
                <a:gd name="T107" fmla="*/ 8647 h 12130"/>
                <a:gd name="T108" fmla="*/ 9280 w 12130"/>
                <a:gd name="T109" fmla="*/ 8330 h 12130"/>
                <a:gd name="T110" fmla="*/ 9231 w 12130"/>
                <a:gd name="T111" fmla="*/ 8038 h 12130"/>
                <a:gd name="T112" fmla="*/ 9134 w 12130"/>
                <a:gd name="T113" fmla="*/ 7746 h 12130"/>
                <a:gd name="T114" fmla="*/ 9036 w 12130"/>
                <a:gd name="T115" fmla="*/ 7502 h 12130"/>
                <a:gd name="T116" fmla="*/ 8939 w 12130"/>
                <a:gd name="T117" fmla="*/ 7259 h 12130"/>
                <a:gd name="T118" fmla="*/ 12130 w 12130"/>
                <a:gd name="T119" fmla="*/ 4093 h 12130"/>
                <a:gd name="T120" fmla="*/ 0 w 12130"/>
                <a:gd name="T121" fmla="*/ 0 h 12130"/>
                <a:gd name="T122" fmla="*/ 12130 w 12130"/>
                <a:gd name="T123" fmla="*/ 12130 h 121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T120" t="T121" r="T122" b="T123"/>
              <a:pathLst>
                <a:path w="12130" h="12130" fill="none" extrusionOk="0">
                  <a:moveTo>
                    <a:pt x="8038" y="1"/>
                  </a:moveTo>
                  <a:lnTo>
                    <a:pt x="4872" y="3191"/>
                  </a:lnTo>
                  <a:lnTo>
                    <a:pt x="4628" y="3094"/>
                  </a:lnTo>
                  <a:lnTo>
                    <a:pt x="4385" y="2997"/>
                  </a:lnTo>
                  <a:lnTo>
                    <a:pt x="4092" y="2899"/>
                  </a:lnTo>
                  <a:lnTo>
                    <a:pt x="3800" y="2850"/>
                  </a:lnTo>
                  <a:lnTo>
                    <a:pt x="3484" y="2777"/>
                  </a:lnTo>
                  <a:lnTo>
                    <a:pt x="3167" y="2729"/>
                  </a:lnTo>
                  <a:lnTo>
                    <a:pt x="2850" y="2704"/>
                  </a:lnTo>
                  <a:lnTo>
                    <a:pt x="2534" y="2704"/>
                  </a:lnTo>
                  <a:lnTo>
                    <a:pt x="2241" y="2704"/>
                  </a:lnTo>
                  <a:lnTo>
                    <a:pt x="1949" y="2729"/>
                  </a:lnTo>
                  <a:lnTo>
                    <a:pt x="1633" y="2777"/>
                  </a:lnTo>
                  <a:lnTo>
                    <a:pt x="1316" y="2850"/>
                  </a:lnTo>
                  <a:lnTo>
                    <a:pt x="999" y="2972"/>
                  </a:lnTo>
                  <a:lnTo>
                    <a:pt x="707" y="3094"/>
                  </a:lnTo>
                  <a:lnTo>
                    <a:pt x="415" y="3289"/>
                  </a:lnTo>
                  <a:lnTo>
                    <a:pt x="147" y="3508"/>
                  </a:lnTo>
                  <a:lnTo>
                    <a:pt x="74" y="3581"/>
                  </a:lnTo>
                  <a:lnTo>
                    <a:pt x="25" y="3678"/>
                  </a:lnTo>
                  <a:lnTo>
                    <a:pt x="1" y="3776"/>
                  </a:lnTo>
                  <a:lnTo>
                    <a:pt x="1" y="3898"/>
                  </a:lnTo>
                  <a:lnTo>
                    <a:pt x="1" y="3995"/>
                  </a:lnTo>
                  <a:lnTo>
                    <a:pt x="25" y="4093"/>
                  </a:lnTo>
                  <a:lnTo>
                    <a:pt x="74" y="4190"/>
                  </a:lnTo>
                  <a:lnTo>
                    <a:pt x="147" y="4287"/>
                  </a:lnTo>
                  <a:lnTo>
                    <a:pt x="7843" y="11984"/>
                  </a:lnTo>
                  <a:lnTo>
                    <a:pt x="7941" y="12057"/>
                  </a:lnTo>
                  <a:lnTo>
                    <a:pt x="8038" y="12105"/>
                  </a:lnTo>
                  <a:lnTo>
                    <a:pt x="8135" y="12130"/>
                  </a:lnTo>
                  <a:lnTo>
                    <a:pt x="8233" y="12130"/>
                  </a:lnTo>
                  <a:lnTo>
                    <a:pt x="8355" y="12130"/>
                  </a:lnTo>
                  <a:lnTo>
                    <a:pt x="8452" y="12105"/>
                  </a:lnTo>
                  <a:lnTo>
                    <a:pt x="8549" y="12057"/>
                  </a:lnTo>
                  <a:lnTo>
                    <a:pt x="8622" y="11984"/>
                  </a:lnTo>
                  <a:lnTo>
                    <a:pt x="8842" y="11716"/>
                  </a:lnTo>
                  <a:lnTo>
                    <a:pt x="9036" y="11423"/>
                  </a:lnTo>
                  <a:lnTo>
                    <a:pt x="9158" y="11131"/>
                  </a:lnTo>
                  <a:lnTo>
                    <a:pt x="9280" y="10814"/>
                  </a:lnTo>
                  <a:lnTo>
                    <a:pt x="9353" y="10498"/>
                  </a:lnTo>
                  <a:lnTo>
                    <a:pt x="9402" y="10181"/>
                  </a:lnTo>
                  <a:lnTo>
                    <a:pt x="9426" y="9889"/>
                  </a:lnTo>
                  <a:lnTo>
                    <a:pt x="9426" y="9597"/>
                  </a:lnTo>
                  <a:lnTo>
                    <a:pt x="9426" y="9280"/>
                  </a:lnTo>
                  <a:lnTo>
                    <a:pt x="9402" y="8964"/>
                  </a:lnTo>
                  <a:lnTo>
                    <a:pt x="9353" y="8647"/>
                  </a:lnTo>
                  <a:lnTo>
                    <a:pt x="9280" y="8330"/>
                  </a:lnTo>
                  <a:lnTo>
                    <a:pt x="9231" y="8038"/>
                  </a:lnTo>
                  <a:lnTo>
                    <a:pt x="9134" y="7746"/>
                  </a:lnTo>
                  <a:lnTo>
                    <a:pt x="9036" y="7502"/>
                  </a:lnTo>
                  <a:lnTo>
                    <a:pt x="8939" y="7259"/>
                  </a:lnTo>
                  <a:lnTo>
                    <a:pt x="12130" y="4093"/>
                  </a:lnTo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2535" name="Shape 116"/>
            <p:cNvSpPr>
              <a:spLocks/>
            </p:cNvSpPr>
            <p:nvPr/>
          </p:nvSpPr>
          <p:spPr bwMode="auto">
            <a:xfrm>
              <a:off x="2814912" y="1754062"/>
              <a:ext cx="49950" cy="49950"/>
            </a:xfrm>
            <a:custGeom>
              <a:avLst/>
              <a:gdLst>
                <a:gd name="T0" fmla="*/ 1 w 1998"/>
                <a:gd name="T1" fmla="*/ 1997 h 1998"/>
                <a:gd name="T2" fmla="*/ 1998 w 1998"/>
                <a:gd name="T3" fmla="*/ 0 h 1998"/>
                <a:gd name="T4" fmla="*/ 0 w 1998"/>
                <a:gd name="T5" fmla="*/ 0 h 1998"/>
                <a:gd name="T6" fmla="*/ 1998 w 1998"/>
                <a:gd name="T7" fmla="*/ 1998 h 19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T4" t="T5" r="T6" b="T7"/>
              <a:pathLst>
                <a:path w="1998" h="1998" fill="none" extrusionOk="0">
                  <a:moveTo>
                    <a:pt x="1" y="1997"/>
                  </a:moveTo>
                  <a:lnTo>
                    <a:pt x="1998" y="0"/>
                  </a:lnTo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</p:grp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5E5F72-A700-2B41-902D-0ACD7FAE97AB}" type="slidenum">
              <a:rPr lang="en-US" smtClean="0"/>
              <a:t>22</a:t>
            </a:fld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6200000">
            <a:off x="4959758" y="0"/>
            <a:ext cx="920283" cy="51435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384962" y="3174445"/>
            <a:ext cx="3345873" cy="17301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3298941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Shape 110"/>
          <p:cNvSpPr txBox="1"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Results</a:t>
            </a:r>
            <a:endParaRPr lang="en" dirty="0">
              <a:highlight>
                <a:srgbClr val="FFCD00"/>
              </a:highlight>
            </a:endParaRPr>
          </a:p>
        </p:txBody>
      </p:sp>
      <p:sp>
        <p:nvSpPr>
          <p:cNvPr id="111" name="Shape 111"/>
          <p:cNvSpPr txBox="1">
            <a:spLocks noGrp="1"/>
          </p:cNvSpPr>
          <p:nvPr>
            <p:ph type="body" idx="1"/>
          </p:nvPr>
        </p:nvSpPr>
        <p:spPr>
          <a:xfrm>
            <a:off x="1381125" y="1616075"/>
            <a:ext cx="6810375" cy="3113088"/>
          </a:xfrm>
        </p:spPr>
        <p:txBody>
          <a:bodyPr>
            <a:noAutofit/>
          </a:bodyPr>
          <a:lstStyle/>
          <a:p>
            <a:pPr marL="114300" lvl="1" indent="-2286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dirty="0" smtClean="0">
                <a:latin typeface="Arial" charset="0"/>
                <a:ea typeface="Arial" charset="0"/>
                <a:cs typeface="Arial" charset="0"/>
              </a:rPr>
              <a:t>		 		Average	Winning</a:t>
            </a:r>
          </a:p>
          <a:p>
            <a:pPr marL="114300" lvl="1" indent="-2286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latin typeface="Arial" charset="0"/>
                <a:ea typeface="Arial" charset="0"/>
                <a:cs typeface="Arial" charset="0"/>
              </a:rPr>
              <a:t>	</a:t>
            </a:r>
            <a:r>
              <a:rPr lang="en-US" sz="2400" dirty="0" smtClean="0">
                <a:latin typeface="Arial" charset="0"/>
                <a:ea typeface="Arial" charset="0"/>
                <a:cs typeface="Arial" charset="0"/>
              </a:rPr>
              <a:t>Section 1: 		    26.59	    19.94</a:t>
            </a:r>
          </a:p>
          <a:p>
            <a:pPr marL="114300" lvl="1" indent="-2286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dirty="0" smtClean="0">
                <a:latin typeface="Arial" charset="0"/>
                <a:ea typeface="Arial" charset="0"/>
                <a:cs typeface="Arial" charset="0"/>
              </a:rPr>
              <a:t> Section 2: 		    28.38	    21.28</a:t>
            </a:r>
          </a:p>
          <a:p>
            <a:pPr marL="114300" lvl="1" indent="-2286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dirty="0">
                <a:latin typeface="Arial" charset="0"/>
                <a:ea typeface="Arial" charset="0"/>
                <a:cs typeface="Arial" charset="0"/>
              </a:rPr>
              <a:t>	</a:t>
            </a:r>
            <a:r>
              <a:rPr lang="en-US" sz="2400" dirty="0" smtClean="0">
                <a:latin typeface="Arial" charset="0"/>
                <a:ea typeface="Arial" charset="0"/>
                <a:cs typeface="Arial" charset="0"/>
              </a:rPr>
              <a:t>Section 3: 		    27.57	    20.68</a:t>
            </a:r>
          </a:p>
          <a:p>
            <a:pPr marL="457200" indent="-2286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 smtClean="0"/>
          </a:p>
          <a:p>
            <a:pPr marL="457200" indent="-2286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grpSp>
        <p:nvGrpSpPr>
          <p:cNvPr id="22531" name="Shape 112"/>
          <p:cNvGrpSpPr>
            <a:grpSpLocks/>
          </p:cNvGrpSpPr>
          <p:nvPr/>
        </p:nvGrpSpPr>
        <p:grpSpPr bwMode="auto">
          <a:xfrm>
            <a:off x="915988" y="1019175"/>
            <a:ext cx="214312" cy="215900"/>
            <a:chOff x="2594050" y="1631825"/>
            <a:chExt cx="439625" cy="439625"/>
          </a:xfrm>
        </p:grpSpPr>
        <p:sp>
          <p:nvSpPr>
            <p:cNvPr id="22532" name="Shape 113"/>
            <p:cNvSpPr>
              <a:spLocks/>
            </p:cNvSpPr>
            <p:nvPr/>
          </p:nvSpPr>
          <p:spPr bwMode="auto">
            <a:xfrm>
              <a:off x="2594050" y="1883300"/>
              <a:ext cx="188175" cy="188150"/>
            </a:xfrm>
            <a:custGeom>
              <a:avLst/>
              <a:gdLst>
                <a:gd name="T0" fmla="*/ 5992 w 7527"/>
                <a:gd name="T1" fmla="*/ 0 h 7526"/>
                <a:gd name="T2" fmla="*/ 537 w 7527"/>
                <a:gd name="T3" fmla="*/ 6430 h 7526"/>
                <a:gd name="T4" fmla="*/ 1 w 7527"/>
                <a:gd name="T5" fmla="*/ 7526 h 7526"/>
                <a:gd name="T6" fmla="*/ 1097 w 7527"/>
                <a:gd name="T7" fmla="*/ 6990 h 7526"/>
                <a:gd name="T8" fmla="*/ 7526 w 7527"/>
                <a:gd name="T9" fmla="*/ 1534 h 7526"/>
                <a:gd name="T10" fmla="*/ 5992 w 7527"/>
                <a:gd name="T11" fmla="*/ 0 h 7526"/>
                <a:gd name="T12" fmla="*/ 0 w 7527"/>
                <a:gd name="T13" fmla="*/ 0 h 7526"/>
                <a:gd name="T14" fmla="*/ 7527 w 7527"/>
                <a:gd name="T15" fmla="*/ 7526 h 75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T12" t="T13" r="T14" b="T15"/>
              <a:pathLst>
                <a:path w="7527" h="7526" fill="none" extrusionOk="0">
                  <a:moveTo>
                    <a:pt x="5992" y="0"/>
                  </a:moveTo>
                  <a:lnTo>
                    <a:pt x="537" y="6430"/>
                  </a:lnTo>
                  <a:lnTo>
                    <a:pt x="1" y="7526"/>
                  </a:lnTo>
                  <a:lnTo>
                    <a:pt x="1097" y="6990"/>
                  </a:lnTo>
                  <a:lnTo>
                    <a:pt x="7526" y="1534"/>
                  </a:lnTo>
                  <a:lnTo>
                    <a:pt x="5992" y="0"/>
                  </a:lnTo>
                  <a:close/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2533" name="Shape 114"/>
            <p:cNvSpPr>
              <a:spLocks/>
            </p:cNvSpPr>
            <p:nvPr/>
          </p:nvSpPr>
          <p:spPr bwMode="auto">
            <a:xfrm>
              <a:off x="2857700" y="1631825"/>
              <a:ext cx="175975" cy="176000"/>
            </a:xfrm>
            <a:custGeom>
              <a:avLst/>
              <a:gdLst>
                <a:gd name="T0" fmla="*/ 268 w 7039"/>
                <a:gd name="T1" fmla="*/ 2704 h 7040"/>
                <a:gd name="T2" fmla="*/ 4336 w 7039"/>
                <a:gd name="T3" fmla="*/ 6771 h 7040"/>
                <a:gd name="T4" fmla="*/ 4336 w 7039"/>
                <a:gd name="T5" fmla="*/ 6771 h 7040"/>
                <a:gd name="T6" fmla="*/ 4336 w 7039"/>
                <a:gd name="T7" fmla="*/ 6771 h 7040"/>
                <a:gd name="T8" fmla="*/ 4652 w 7039"/>
                <a:gd name="T9" fmla="*/ 6917 h 7040"/>
                <a:gd name="T10" fmla="*/ 4993 w 7039"/>
                <a:gd name="T11" fmla="*/ 7015 h 7040"/>
                <a:gd name="T12" fmla="*/ 5310 w 7039"/>
                <a:gd name="T13" fmla="*/ 7039 h 7040"/>
                <a:gd name="T14" fmla="*/ 5651 w 7039"/>
                <a:gd name="T15" fmla="*/ 7039 h 7040"/>
                <a:gd name="T16" fmla="*/ 5992 w 7039"/>
                <a:gd name="T17" fmla="*/ 6966 h 7040"/>
                <a:gd name="T18" fmla="*/ 6308 w 7039"/>
                <a:gd name="T19" fmla="*/ 6844 h 7040"/>
                <a:gd name="T20" fmla="*/ 6454 w 7039"/>
                <a:gd name="T21" fmla="*/ 6747 h 7040"/>
                <a:gd name="T22" fmla="*/ 6601 w 7039"/>
                <a:gd name="T23" fmla="*/ 6674 h 7040"/>
                <a:gd name="T24" fmla="*/ 6747 w 7039"/>
                <a:gd name="T25" fmla="*/ 6552 h 7040"/>
                <a:gd name="T26" fmla="*/ 6893 w 7039"/>
                <a:gd name="T27" fmla="*/ 6430 h 7040"/>
                <a:gd name="T28" fmla="*/ 6893 w 7039"/>
                <a:gd name="T29" fmla="*/ 6430 h 7040"/>
                <a:gd name="T30" fmla="*/ 6942 w 7039"/>
                <a:gd name="T31" fmla="*/ 6357 h 7040"/>
                <a:gd name="T32" fmla="*/ 7015 w 7039"/>
                <a:gd name="T33" fmla="*/ 6260 h 7040"/>
                <a:gd name="T34" fmla="*/ 7039 w 7039"/>
                <a:gd name="T35" fmla="*/ 6138 h 7040"/>
                <a:gd name="T36" fmla="*/ 7039 w 7039"/>
                <a:gd name="T37" fmla="*/ 6041 h 7040"/>
                <a:gd name="T38" fmla="*/ 7039 w 7039"/>
                <a:gd name="T39" fmla="*/ 6041 h 7040"/>
                <a:gd name="T40" fmla="*/ 7039 w 7039"/>
                <a:gd name="T41" fmla="*/ 5943 h 7040"/>
                <a:gd name="T42" fmla="*/ 7015 w 7039"/>
                <a:gd name="T43" fmla="*/ 5846 h 7040"/>
                <a:gd name="T44" fmla="*/ 6942 w 7039"/>
                <a:gd name="T45" fmla="*/ 5748 h 7040"/>
                <a:gd name="T46" fmla="*/ 6893 w 7039"/>
                <a:gd name="T47" fmla="*/ 5651 h 7040"/>
                <a:gd name="T48" fmla="*/ 1389 w 7039"/>
                <a:gd name="T49" fmla="*/ 147 h 7040"/>
                <a:gd name="T50" fmla="*/ 1389 w 7039"/>
                <a:gd name="T51" fmla="*/ 147 h 7040"/>
                <a:gd name="T52" fmla="*/ 1291 w 7039"/>
                <a:gd name="T53" fmla="*/ 98 h 7040"/>
                <a:gd name="T54" fmla="*/ 1194 w 7039"/>
                <a:gd name="T55" fmla="*/ 25 h 7040"/>
                <a:gd name="T56" fmla="*/ 1096 w 7039"/>
                <a:gd name="T57" fmla="*/ 0 h 7040"/>
                <a:gd name="T58" fmla="*/ 999 w 7039"/>
                <a:gd name="T59" fmla="*/ 0 h 7040"/>
                <a:gd name="T60" fmla="*/ 999 w 7039"/>
                <a:gd name="T61" fmla="*/ 0 h 7040"/>
                <a:gd name="T62" fmla="*/ 902 w 7039"/>
                <a:gd name="T63" fmla="*/ 0 h 7040"/>
                <a:gd name="T64" fmla="*/ 780 w 7039"/>
                <a:gd name="T65" fmla="*/ 25 h 7040"/>
                <a:gd name="T66" fmla="*/ 682 w 7039"/>
                <a:gd name="T67" fmla="*/ 98 h 7040"/>
                <a:gd name="T68" fmla="*/ 609 w 7039"/>
                <a:gd name="T69" fmla="*/ 147 h 7040"/>
                <a:gd name="T70" fmla="*/ 609 w 7039"/>
                <a:gd name="T71" fmla="*/ 147 h 7040"/>
                <a:gd name="T72" fmla="*/ 487 w 7039"/>
                <a:gd name="T73" fmla="*/ 293 h 7040"/>
                <a:gd name="T74" fmla="*/ 366 w 7039"/>
                <a:gd name="T75" fmla="*/ 439 h 7040"/>
                <a:gd name="T76" fmla="*/ 293 w 7039"/>
                <a:gd name="T77" fmla="*/ 585 h 7040"/>
                <a:gd name="T78" fmla="*/ 195 w 7039"/>
                <a:gd name="T79" fmla="*/ 731 h 7040"/>
                <a:gd name="T80" fmla="*/ 73 w 7039"/>
                <a:gd name="T81" fmla="*/ 1048 h 7040"/>
                <a:gd name="T82" fmla="*/ 0 w 7039"/>
                <a:gd name="T83" fmla="*/ 1389 h 7040"/>
                <a:gd name="T84" fmla="*/ 0 w 7039"/>
                <a:gd name="T85" fmla="*/ 1730 h 7040"/>
                <a:gd name="T86" fmla="*/ 25 w 7039"/>
                <a:gd name="T87" fmla="*/ 2046 h 7040"/>
                <a:gd name="T88" fmla="*/ 122 w 7039"/>
                <a:gd name="T89" fmla="*/ 2387 h 7040"/>
                <a:gd name="T90" fmla="*/ 268 w 7039"/>
                <a:gd name="T91" fmla="*/ 2704 h 7040"/>
                <a:gd name="T92" fmla="*/ 268 w 7039"/>
                <a:gd name="T93" fmla="*/ 2704 h 7040"/>
                <a:gd name="T94" fmla="*/ 0 w 7039"/>
                <a:gd name="T95" fmla="*/ 0 h 7040"/>
                <a:gd name="T96" fmla="*/ 7039 w 7039"/>
                <a:gd name="T97" fmla="*/ 7040 h 70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T94" t="T95" r="T96" b="T97"/>
              <a:pathLst>
                <a:path w="7039" h="7040" fill="none" extrusionOk="0">
                  <a:moveTo>
                    <a:pt x="268" y="2704"/>
                  </a:moveTo>
                  <a:lnTo>
                    <a:pt x="4336" y="6771"/>
                  </a:lnTo>
                  <a:lnTo>
                    <a:pt x="4652" y="6917"/>
                  </a:lnTo>
                  <a:lnTo>
                    <a:pt x="4993" y="7015"/>
                  </a:lnTo>
                  <a:lnTo>
                    <a:pt x="5310" y="7039"/>
                  </a:lnTo>
                  <a:lnTo>
                    <a:pt x="5651" y="7039"/>
                  </a:lnTo>
                  <a:lnTo>
                    <a:pt x="5992" y="6966"/>
                  </a:lnTo>
                  <a:lnTo>
                    <a:pt x="6308" y="6844"/>
                  </a:lnTo>
                  <a:lnTo>
                    <a:pt x="6454" y="6747"/>
                  </a:lnTo>
                  <a:lnTo>
                    <a:pt x="6601" y="6674"/>
                  </a:lnTo>
                  <a:lnTo>
                    <a:pt x="6747" y="6552"/>
                  </a:lnTo>
                  <a:lnTo>
                    <a:pt x="6893" y="6430"/>
                  </a:lnTo>
                  <a:lnTo>
                    <a:pt x="6942" y="6357"/>
                  </a:lnTo>
                  <a:lnTo>
                    <a:pt x="7015" y="6260"/>
                  </a:lnTo>
                  <a:lnTo>
                    <a:pt x="7039" y="6138"/>
                  </a:lnTo>
                  <a:lnTo>
                    <a:pt x="7039" y="6041"/>
                  </a:lnTo>
                  <a:lnTo>
                    <a:pt x="7039" y="5943"/>
                  </a:lnTo>
                  <a:lnTo>
                    <a:pt x="7015" y="5846"/>
                  </a:lnTo>
                  <a:lnTo>
                    <a:pt x="6942" y="5748"/>
                  </a:lnTo>
                  <a:lnTo>
                    <a:pt x="6893" y="5651"/>
                  </a:lnTo>
                  <a:lnTo>
                    <a:pt x="1389" y="147"/>
                  </a:lnTo>
                  <a:lnTo>
                    <a:pt x="1291" y="98"/>
                  </a:lnTo>
                  <a:lnTo>
                    <a:pt x="1194" y="25"/>
                  </a:lnTo>
                  <a:lnTo>
                    <a:pt x="1096" y="0"/>
                  </a:lnTo>
                  <a:lnTo>
                    <a:pt x="999" y="0"/>
                  </a:lnTo>
                  <a:lnTo>
                    <a:pt x="902" y="0"/>
                  </a:lnTo>
                  <a:lnTo>
                    <a:pt x="780" y="25"/>
                  </a:lnTo>
                  <a:lnTo>
                    <a:pt x="682" y="98"/>
                  </a:lnTo>
                  <a:lnTo>
                    <a:pt x="609" y="147"/>
                  </a:lnTo>
                  <a:lnTo>
                    <a:pt x="487" y="293"/>
                  </a:lnTo>
                  <a:lnTo>
                    <a:pt x="366" y="439"/>
                  </a:lnTo>
                  <a:lnTo>
                    <a:pt x="293" y="585"/>
                  </a:lnTo>
                  <a:lnTo>
                    <a:pt x="195" y="731"/>
                  </a:lnTo>
                  <a:lnTo>
                    <a:pt x="73" y="1048"/>
                  </a:lnTo>
                  <a:lnTo>
                    <a:pt x="0" y="1389"/>
                  </a:lnTo>
                  <a:lnTo>
                    <a:pt x="0" y="1730"/>
                  </a:lnTo>
                  <a:lnTo>
                    <a:pt x="25" y="2046"/>
                  </a:lnTo>
                  <a:lnTo>
                    <a:pt x="122" y="2387"/>
                  </a:lnTo>
                  <a:lnTo>
                    <a:pt x="268" y="2704"/>
                  </a:lnTo>
                  <a:close/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2534" name="Shape 115"/>
            <p:cNvSpPr>
              <a:spLocks/>
            </p:cNvSpPr>
            <p:nvPr/>
          </p:nvSpPr>
          <p:spPr bwMode="auto">
            <a:xfrm>
              <a:off x="2662850" y="1699400"/>
              <a:ext cx="303250" cy="303250"/>
            </a:xfrm>
            <a:custGeom>
              <a:avLst/>
              <a:gdLst>
                <a:gd name="T0" fmla="*/ 8038 w 12130"/>
                <a:gd name="T1" fmla="*/ 1 h 12130"/>
                <a:gd name="T2" fmla="*/ 4872 w 12130"/>
                <a:gd name="T3" fmla="*/ 3191 h 12130"/>
                <a:gd name="T4" fmla="*/ 4872 w 12130"/>
                <a:gd name="T5" fmla="*/ 3191 h 12130"/>
                <a:gd name="T6" fmla="*/ 4628 w 12130"/>
                <a:gd name="T7" fmla="*/ 3094 h 12130"/>
                <a:gd name="T8" fmla="*/ 4385 w 12130"/>
                <a:gd name="T9" fmla="*/ 2997 h 12130"/>
                <a:gd name="T10" fmla="*/ 4092 w 12130"/>
                <a:gd name="T11" fmla="*/ 2899 h 12130"/>
                <a:gd name="T12" fmla="*/ 3800 w 12130"/>
                <a:gd name="T13" fmla="*/ 2850 h 12130"/>
                <a:gd name="T14" fmla="*/ 3484 w 12130"/>
                <a:gd name="T15" fmla="*/ 2777 h 12130"/>
                <a:gd name="T16" fmla="*/ 3167 w 12130"/>
                <a:gd name="T17" fmla="*/ 2729 h 12130"/>
                <a:gd name="T18" fmla="*/ 2850 w 12130"/>
                <a:gd name="T19" fmla="*/ 2704 h 12130"/>
                <a:gd name="T20" fmla="*/ 2534 w 12130"/>
                <a:gd name="T21" fmla="*/ 2704 h 12130"/>
                <a:gd name="T22" fmla="*/ 2534 w 12130"/>
                <a:gd name="T23" fmla="*/ 2704 h 12130"/>
                <a:gd name="T24" fmla="*/ 2241 w 12130"/>
                <a:gd name="T25" fmla="*/ 2704 h 12130"/>
                <a:gd name="T26" fmla="*/ 1949 w 12130"/>
                <a:gd name="T27" fmla="*/ 2729 h 12130"/>
                <a:gd name="T28" fmla="*/ 1633 w 12130"/>
                <a:gd name="T29" fmla="*/ 2777 h 12130"/>
                <a:gd name="T30" fmla="*/ 1316 w 12130"/>
                <a:gd name="T31" fmla="*/ 2850 h 12130"/>
                <a:gd name="T32" fmla="*/ 999 w 12130"/>
                <a:gd name="T33" fmla="*/ 2972 h 12130"/>
                <a:gd name="T34" fmla="*/ 707 w 12130"/>
                <a:gd name="T35" fmla="*/ 3094 h 12130"/>
                <a:gd name="T36" fmla="*/ 415 w 12130"/>
                <a:gd name="T37" fmla="*/ 3289 h 12130"/>
                <a:gd name="T38" fmla="*/ 147 w 12130"/>
                <a:gd name="T39" fmla="*/ 3508 h 12130"/>
                <a:gd name="T40" fmla="*/ 147 w 12130"/>
                <a:gd name="T41" fmla="*/ 3508 h 12130"/>
                <a:gd name="T42" fmla="*/ 74 w 12130"/>
                <a:gd name="T43" fmla="*/ 3581 h 12130"/>
                <a:gd name="T44" fmla="*/ 25 w 12130"/>
                <a:gd name="T45" fmla="*/ 3678 h 12130"/>
                <a:gd name="T46" fmla="*/ 1 w 12130"/>
                <a:gd name="T47" fmla="*/ 3776 h 12130"/>
                <a:gd name="T48" fmla="*/ 1 w 12130"/>
                <a:gd name="T49" fmla="*/ 3898 h 12130"/>
                <a:gd name="T50" fmla="*/ 1 w 12130"/>
                <a:gd name="T51" fmla="*/ 3898 h 12130"/>
                <a:gd name="T52" fmla="*/ 1 w 12130"/>
                <a:gd name="T53" fmla="*/ 3995 h 12130"/>
                <a:gd name="T54" fmla="*/ 25 w 12130"/>
                <a:gd name="T55" fmla="*/ 4093 h 12130"/>
                <a:gd name="T56" fmla="*/ 74 w 12130"/>
                <a:gd name="T57" fmla="*/ 4190 h 12130"/>
                <a:gd name="T58" fmla="*/ 147 w 12130"/>
                <a:gd name="T59" fmla="*/ 4287 h 12130"/>
                <a:gd name="T60" fmla="*/ 7843 w 12130"/>
                <a:gd name="T61" fmla="*/ 11984 h 12130"/>
                <a:gd name="T62" fmla="*/ 7843 w 12130"/>
                <a:gd name="T63" fmla="*/ 11984 h 12130"/>
                <a:gd name="T64" fmla="*/ 7941 w 12130"/>
                <a:gd name="T65" fmla="*/ 12057 h 12130"/>
                <a:gd name="T66" fmla="*/ 8038 w 12130"/>
                <a:gd name="T67" fmla="*/ 12105 h 12130"/>
                <a:gd name="T68" fmla="*/ 8135 w 12130"/>
                <a:gd name="T69" fmla="*/ 12130 h 12130"/>
                <a:gd name="T70" fmla="*/ 8233 w 12130"/>
                <a:gd name="T71" fmla="*/ 12130 h 12130"/>
                <a:gd name="T72" fmla="*/ 8233 w 12130"/>
                <a:gd name="T73" fmla="*/ 12130 h 12130"/>
                <a:gd name="T74" fmla="*/ 8355 w 12130"/>
                <a:gd name="T75" fmla="*/ 12130 h 12130"/>
                <a:gd name="T76" fmla="*/ 8452 w 12130"/>
                <a:gd name="T77" fmla="*/ 12105 h 12130"/>
                <a:gd name="T78" fmla="*/ 8549 w 12130"/>
                <a:gd name="T79" fmla="*/ 12057 h 12130"/>
                <a:gd name="T80" fmla="*/ 8622 w 12130"/>
                <a:gd name="T81" fmla="*/ 11984 h 12130"/>
                <a:gd name="T82" fmla="*/ 8622 w 12130"/>
                <a:gd name="T83" fmla="*/ 11984 h 12130"/>
                <a:gd name="T84" fmla="*/ 8842 w 12130"/>
                <a:gd name="T85" fmla="*/ 11716 h 12130"/>
                <a:gd name="T86" fmla="*/ 9036 w 12130"/>
                <a:gd name="T87" fmla="*/ 11423 h 12130"/>
                <a:gd name="T88" fmla="*/ 9158 w 12130"/>
                <a:gd name="T89" fmla="*/ 11131 h 12130"/>
                <a:gd name="T90" fmla="*/ 9280 w 12130"/>
                <a:gd name="T91" fmla="*/ 10814 h 12130"/>
                <a:gd name="T92" fmla="*/ 9353 w 12130"/>
                <a:gd name="T93" fmla="*/ 10498 h 12130"/>
                <a:gd name="T94" fmla="*/ 9402 w 12130"/>
                <a:gd name="T95" fmla="*/ 10181 h 12130"/>
                <a:gd name="T96" fmla="*/ 9426 w 12130"/>
                <a:gd name="T97" fmla="*/ 9889 h 12130"/>
                <a:gd name="T98" fmla="*/ 9426 w 12130"/>
                <a:gd name="T99" fmla="*/ 9597 h 12130"/>
                <a:gd name="T100" fmla="*/ 9426 w 12130"/>
                <a:gd name="T101" fmla="*/ 9597 h 12130"/>
                <a:gd name="T102" fmla="*/ 9426 w 12130"/>
                <a:gd name="T103" fmla="*/ 9280 h 12130"/>
                <a:gd name="T104" fmla="*/ 9402 w 12130"/>
                <a:gd name="T105" fmla="*/ 8964 h 12130"/>
                <a:gd name="T106" fmla="*/ 9353 w 12130"/>
                <a:gd name="T107" fmla="*/ 8647 h 12130"/>
                <a:gd name="T108" fmla="*/ 9280 w 12130"/>
                <a:gd name="T109" fmla="*/ 8330 h 12130"/>
                <a:gd name="T110" fmla="*/ 9231 w 12130"/>
                <a:gd name="T111" fmla="*/ 8038 h 12130"/>
                <a:gd name="T112" fmla="*/ 9134 w 12130"/>
                <a:gd name="T113" fmla="*/ 7746 h 12130"/>
                <a:gd name="T114" fmla="*/ 9036 w 12130"/>
                <a:gd name="T115" fmla="*/ 7502 h 12130"/>
                <a:gd name="T116" fmla="*/ 8939 w 12130"/>
                <a:gd name="T117" fmla="*/ 7259 h 12130"/>
                <a:gd name="T118" fmla="*/ 12130 w 12130"/>
                <a:gd name="T119" fmla="*/ 4093 h 12130"/>
                <a:gd name="T120" fmla="*/ 0 w 12130"/>
                <a:gd name="T121" fmla="*/ 0 h 12130"/>
                <a:gd name="T122" fmla="*/ 12130 w 12130"/>
                <a:gd name="T123" fmla="*/ 12130 h 121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T120" t="T121" r="T122" b="T123"/>
              <a:pathLst>
                <a:path w="12130" h="12130" fill="none" extrusionOk="0">
                  <a:moveTo>
                    <a:pt x="8038" y="1"/>
                  </a:moveTo>
                  <a:lnTo>
                    <a:pt x="4872" y="3191"/>
                  </a:lnTo>
                  <a:lnTo>
                    <a:pt x="4628" y="3094"/>
                  </a:lnTo>
                  <a:lnTo>
                    <a:pt x="4385" y="2997"/>
                  </a:lnTo>
                  <a:lnTo>
                    <a:pt x="4092" y="2899"/>
                  </a:lnTo>
                  <a:lnTo>
                    <a:pt x="3800" y="2850"/>
                  </a:lnTo>
                  <a:lnTo>
                    <a:pt x="3484" y="2777"/>
                  </a:lnTo>
                  <a:lnTo>
                    <a:pt x="3167" y="2729"/>
                  </a:lnTo>
                  <a:lnTo>
                    <a:pt x="2850" y="2704"/>
                  </a:lnTo>
                  <a:lnTo>
                    <a:pt x="2534" y="2704"/>
                  </a:lnTo>
                  <a:lnTo>
                    <a:pt x="2241" y="2704"/>
                  </a:lnTo>
                  <a:lnTo>
                    <a:pt x="1949" y="2729"/>
                  </a:lnTo>
                  <a:lnTo>
                    <a:pt x="1633" y="2777"/>
                  </a:lnTo>
                  <a:lnTo>
                    <a:pt x="1316" y="2850"/>
                  </a:lnTo>
                  <a:lnTo>
                    <a:pt x="999" y="2972"/>
                  </a:lnTo>
                  <a:lnTo>
                    <a:pt x="707" y="3094"/>
                  </a:lnTo>
                  <a:lnTo>
                    <a:pt x="415" y="3289"/>
                  </a:lnTo>
                  <a:lnTo>
                    <a:pt x="147" y="3508"/>
                  </a:lnTo>
                  <a:lnTo>
                    <a:pt x="74" y="3581"/>
                  </a:lnTo>
                  <a:lnTo>
                    <a:pt x="25" y="3678"/>
                  </a:lnTo>
                  <a:lnTo>
                    <a:pt x="1" y="3776"/>
                  </a:lnTo>
                  <a:lnTo>
                    <a:pt x="1" y="3898"/>
                  </a:lnTo>
                  <a:lnTo>
                    <a:pt x="1" y="3995"/>
                  </a:lnTo>
                  <a:lnTo>
                    <a:pt x="25" y="4093"/>
                  </a:lnTo>
                  <a:lnTo>
                    <a:pt x="74" y="4190"/>
                  </a:lnTo>
                  <a:lnTo>
                    <a:pt x="147" y="4287"/>
                  </a:lnTo>
                  <a:lnTo>
                    <a:pt x="7843" y="11984"/>
                  </a:lnTo>
                  <a:lnTo>
                    <a:pt x="7941" y="12057"/>
                  </a:lnTo>
                  <a:lnTo>
                    <a:pt x="8038" y="12105"/>
                  </a:lnTo>
                  <a:lnTo>
                    <a:pt x="8135" y="12130"/>
                  </a:lnTo>
                  <a:lnTo>
                    <a:pt x="8233" y="12130"/>
                  </a:lnTo>
                  <a:lnTo>
                    <a:pt x="8355" y="12130"/>
                  </a:lnTo>
                  <a:lnTo>
                    <a:pt x="8452" y="12105"/>
                  </a:lnTo>
                  <a:lnTo>
                    <a:pt x="8549" y="12057"/>
                  </a:lnTo>
                  <a:lnTo>
                    <a:pt x="8622" y="11984"/>
                  </a:lnTo>
                  <a:lnTo>
                    <a:pt x="8842" y="11716"/>
                  </a:lnTo>
                  <a:lnTo>
                    <a:pt x="9036" y="11423"/>
                  </a:lnTo>
                  <a:lnTo>
                    <a:pt x="9158" y="11131"/>
                  </a:lnTo>
                  <a:lnTo>
                    <a:pt x="9280" y="10814"/>
                  </a:lnTo>
                  <a:lnTo>
                    <a:pt x="9353" y="10498"/>
                  </a:lnTo>
                  <a:lnTo>
                    <a:pt x="9402" y="10181"/>
                  </a:lnTo>
                  <a:lnTo>
                    <a:pt x="9426" y="9889"/>
                  </a:lnTo>
                  <a:lnTo>
                    <a:pt x="9426" y="9597"/>
                  </a:lnTo>
                  <a:lnTo>
                    <a:pt x="9426" y="9280"/>
                  </a:lnTo>
                  <a:lnTo>
                    <a:pt x="9402" y="8964"/>
                  </a:lnTo>
                  <a:lnTo>
                    <a:pt x="9353" y="8647"/>
                  </a:lnTo>
                  <a:lnTo>
                    <a:pt x="9280" y="8330"/>
                  </a:lnTo>
                  <a:lnTo>
                    <a:pt x="9231" y="8038"/>
                  </a:lnTo>
                  <a:lnTo>
                    <a:pt x="9134" y="7746"/>
                  </a:lnTo>
                  <a:lnTo>
                    <a:pt x="9036" y="7502"/>
                  </a:lnTo>
                  <a:lnTo>
                    <a:pt x="8939" y="7259"/>
                  </a:lnTo>
                  <a:lnTo>
                    <a:pt x="12130" y="4093"/>
                  </a:lnTo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2535" name="Shape 116"/>
            <p:cNvSpPr>
              <a:spLocks/>
            </p:cNvSpPr>
            <p:nvPr/>
          </p:nvSpPr>
          <p:spPr bwMode="auto">
            <a:xfrm>
              <a:off x="2814912" y="1754062"/>
              <a:ext cx="49950" cy="49950"/>
            </a:xfrm>
            <a:custGeom>
              <a:avLst/>
              <a:gdLst>
                <a:gd name="T0" fmla="*/ 1 w 1998"/>
                <a:gd name="T1" fmla="*/ 1997 h 1998"/>
                <a:gd name="T2" fmla="*/ 1998 w 1998"/>
                <a:gd name="T3" fmla="*/ 0 h 1998"/>
                <a:gd name="T4" fmla="*/ 0 w 1998"/>
                <a:gd name="T5" fmla="*/ 0 h 1998"/>
                <a:gd name="T6" fmla="*/ 1998 w 1998"/>
                <a:gd name="T7" fmla="*/ 1998 h 19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T4" t="T5" r="T6" b="T7"/>
              <a:pathLst>
                <a:path w="1998" h="1998" fill="none" extrusionOk="0">
                  <a:moveTo>
                    <a:pt x="1" y="1997"/>
                  </a:moveTo>
                  <a:lnTo>
                    <a:pt x="1998" y="0"/>
                  </a:lnTo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</p:grp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5E5F72-A700-2B41-902D-0ACD7FAE97AB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635556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Shape 110"/>
          <p:cNvSpPr txBox="1"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Winners</a:t>
            </a:r>
            <a:endParaRPr lang="en" dirty="0">
              <a:highlight>
                <a:srgbClr val="FFCD00"/>
              </a:highlight>
            </a:endParaRPr>
          </a:p>
        </p:txBody>
      </p:sp>
      <p:sp>
        <p:nvSpPr>
          <p:cNvPr id="111" name="Shape 111"/>
          <p:cNvSpPr txBox="1">
            <a:spLocks noGrp="1"/>
          </p:cNvSpPr>
          <p:nvPr>
            <p:ph type="body" idx="1"/>
          </p:nvPr>
        </p:nvSpPr>
        <p:spPr>
          <a:xfrm>
            <a:off x="1381125" y="1616075"/>
            <a:ext cx="6810375" cy="3113088"/>
          </a:xfrm>
        </p:spPr>
        <p:txBody>
          <a:bodyPr>
            <a:noAutofit/>
          </a:bodyPr>
          <a:lstStyle/>
          <a:p>
            <a:pPr marL="457200" indent="-2286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 smtClean="0"/>
              <a:t>Section 1: </a:t>
            </a:r>
          </a:p>
          <a:p>
            <a:pPr marL="457200" indent="-2286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 smtClean="0"/>
              <a:t>UH	</a:t>
            </a:r>
            <a:r>
              <a:rPr lang="en-US" dirty="0" smtClean="0"/>
              <a:t>		20</a:t>
            </a:r>
          </a:p>
          <a:p>
            <a:pPr marL="457200" indent="-2286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 smtClean="0"/>
          </a:p>
          <a:p>
            <a:pPr marL="457200" indent="-2286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 smtClean="0"/>
              <a:t>Section 2: </a:t>
            </a:r>
          </a:p>
          <a:p>
            <a:pPr marL="457200" indent="-2286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 smtClean="0"/>
              <a:t>CR	</a:t>
            </a:r>
            <a:r>
              <a:rPr lang="en-US" dirty="0" smtClean="0"/>
              <a:t>		21.2</a:t>
            </a:r>
          </a:p>
          <a:p>
            <a:pPr marL="457200" indent="-2286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Arial" charset="0"/>
              <a:ea typeface="Arial" charset="0"/>
              <a:cs typeface="Arial" charset="0"/>
            </a:endParaRPr>
          </a:p>
          <a:p>
            <a:pPr marL="457200" indent="-2286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 smtClean="0"/>
              <a:t>Section 3:</a:t>
            </a:r>
          </a:p>
          <a:p>
            <a:pPr marL="457200" indent="-2286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 smtClean="0"/>
              <a:t>AH	</a:t>
            </a:r>
            <a:r>
              <a:rPr lang="en-US" dirty="0" smtClean="0"/>
              <a:t>		21.10</a:t>
            </a:r>
            <a:endParaRPr lang="en-US" dirty="0" smtClean="0">
              <a:latin typeface="Arial" charset="0"/>
              <a:ea typeface="Arial" charset="0"/>
              <a:cs typeface="Arial" charset="0"/>
            </a:endParaRPr>
          </a:p>
          <a:p>
            <a:pPr marL="457200" indent="-2286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grpSp>
        <p:nvGrpSpPr>
          <p:cNvPr id="22531" name="Shape 112"/>
          <p:cNvGrpSpPr>
            <a:grpSpLocks/>
          </p:cNvGrpSpPr>
          <p:nvPr/>
        </p:nvGrpSpPr>
        <p:grpSpPr bwMode="auto">
          <a:xfrm>
            <a:off x="915988" y="1019175"/>
            <a:ext cx="214312" cy="215900"/>
            <a:chOff x="2594050" y="1631825"/>
            <a:chExt cx="439625" cy="439625"/>
          </a:xfrm>
        </p:grpSpPr>
        <p:sp>
          <p:nvSpPr>
            <p:cNvPr id="22532" name="Shape 113"/>
            <p:cNvSpPr>
              <a:spLocks/>
            </p:cNvSpPr>
            <p:nvPr/>
          </p:nvSpPr>
          <p:spPr bwMode="auto">
            <a:xfrm>
              <a:off x="2594050" y="1883300"/>
              <a:ext cx="188175" cy="188150"/>
            </a:xfrm>
            <a:custGeom>
              <a:avLst/>
              <a:gdLst>
                <a:gd name="T0" fmla="*/ 5992 w 7527"/>
                <a:gd name="T1" fmla="*/ 0 h 7526"/>
                <a:gd name="T2" fmla="*/ 537 w 7527"/>
                <a:gd name="T3" fmla="*/ 6430 h 7526"/>
                <a:gd name="T4" fmla="*/ 1 w 7527"/>
                <a:gd name="T5" fmla="*/ 7526 h 7526"/>
                <a:gd name="T6" fmla="*/ 1097 w 7527"/>
                <a:gd name="T7" fmla="*/ 6990 h 7526"/>
                <a:gd name="T8" fmla="*/ 7526 w 7527"/>
                <a:gd name="T9" fmla="*/ 1534 h 7526"/>
                <a:gd name="T10" fmla="*/ 5992 w 7527"/>
                <a:gd name="T11" fmla="*/ 0 h 7526"/>
                <a:gd name="T12" fmla="*/ 0 w 7527"/>
                <a:gd name="T13" fmla="*/ 0 h 7526"/>
                <a:gd name="T14" fmla="*/ 7527 w 7527"/>
                <a:gd name="T15" fmla="*/ 7526 h 75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T12" t="T13" r="T14" b="T15"/>
              <a:pathLst>
                <a:path w="7527" h="7526" fill="none" extrusionOk="0">
                  <a:moveTo>
                    <a:pt x="5992" y="0"/>
                  </a:moveTo>
                  <a:lnTo>
                    <a:pt x="537" y="6430"/>
                  </a:lnTo>
                  <a:lnTo>
                    <a:pt x="1" y="7526"/>
                  </a:lnTo>
                  <a:lnTo>
                    <a:pt x="1097" y="6990"/>
                  </a:lnTo>
                  <a:lnTo>
                    <a:pt x="7526" y="1534"/>
                  </a:lnTo>
                  <a:lnTo>
                    <a:pt x="5992" y="0"/>
                  </a:lnTo>
                  <a:close/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2533" name="Shape 114"/>
            <p:cNvSpPr>
              <a:spLocks/>
            </p:cNvSpPr>
            <p:nvPr/>
          </p:nvSpPr>
          <p:spPr bwMode="auto">
            <a:xfrm>
              <a:off x="2857700" y="1631825"/>
              <a:ext cx="175975" cy="176000"/>
            </a:xfrm>
            <a:custGeom>
              <a:avLst/>
              <a:gdLst>
                <a:gd name="T0" fmla="*/ 268 w 7039"/>
                <a:gd name="T1" fmla="*/ 2704 h 7040"/>
                <a:gd name="T2" fmla="*/ 4336 w 7039"/>
                <a:gd name="T3" fmla="*/ 6771 h 7040"/>
                <a:gd name="T4" fmla="*/ 4336 w 7039"/>
                <a:gd name="T5" fmla="*/ 6771 h 7040"/>
                <a:gd name="T6" fmla="*/ 4336 w 7039"/>
                <a:gd name="T7" fmla="*/ 6771 h 7040"/>
                <a:gd name="T8" fmla="*/ 4652 w 7039"/>
                <a:gd name="T9" fmla="*/ 6917 h 7040"/>
                <a:gd name="T10" fmla="*/ 4993 w 7039"/>
                <a:gd name="T11" fmla="*/ 7015 h 7040"/>
                <a:gd name="T12" fmla="*/ 5310 w 7039"/>
                <a:gd name="T13" fmla="*/ 7039 h 7040"/>
                <a:gd name="T14" fmla="*/ 5651 w 7039"/>
                <a:gd name="T15" fmla="*/ 7039 h 7040"/>
                <a:gd name="T16" fmla="*/ 5992 w 7039"/>
                <a:gd name="T17" fmla="*/ 6966 h 7040"/>
                <a:gd name="T18" fmla="*/ 6308 w 7039"/>
                <a:gd name="T19" fmla="*/ 6844 h 7040"/>
                <a:gd name="T20" fmla="*/ 6454 w 7039"/>
                <a:gd name="T21" fmla="*/ 6747 h 7040"/>
                <a:gd name="T22" fmla="*/ 6601 w 7039"/>
                <a:gd name="T23" fmla="*/ 6674 h 7040"/>
                <a:gd name="T24" fmla="*/ 6747 w 7039"/>
                <a:gd name="T25" fmla="*/ 6552 h 7040"/>
                <a:gd name="T26" fmla="*/ 6893 w 7039"/>
                <a:gd name="T27" fmla="*/ 6430 h 7040"/>
                <a:gd name="T28" fmla="*/ 6893 w 7039"/>
                <a:gd name="T29" fmla="*/ 6430 h 7040"/>
                <a:gd name="T30" fmla="*/ 6942 w 7039"/>
                <a:gd name="T31" fmla="*/ 6357 h 7040"/>
                <a:gd name="T32" fmla="*/ 7015 w 7039"/>
                <a:gd name="T33" fmla="*/ 6260 h 7040"/>
                <a:gd name="T34" fmla="*/ 7039 w 7039"/>
                <a:gd name="T35" fmla="*/ 6138 h 7040"/>
                <a:gd name="T36" fmla="*/ 7039 w 7039"/>
                <a:gd name="T37" fmla="*/ 6041 h 7040"/>
                <a:gd name="T38" fmla="*/ 7039 w 7039"/>
                <a:gd name="T39" fmla="*/ 6041 h 7040"/>
                <a:gd name="T40" fmla="*/ 7039 w 7039"/>
                <a:gd name="T41" fmla="*/ 5943 h 7040"/>
                <a:gd name="T42" fmla="*/ 7015 w 7039"/>
                <a:gd name="T43" fmla="*/ 5846 h 7040"/>
                <a:gd name="T44" fmla="*/ 6942 w 7039"/>
                <a:gd name="T45" fmla="*/ 5748 h 7040"/>
                <a:gd name="T46" fmla="*/ 6893 w 7039"/>
                <a:gd name="T47" fmla="*/ 5651 h 7040"/>
                <a:gd name="T48" fmla="*/ 1389 w 7039"/>
                <a:gd name="T49" fmla="*/ 147 h 7040"/>
                <a:gd name="T50" fmla="*/ 1389 w 7039"/>
                <a:gd name="T51" fmla="*/ 147 h 7040"/>
                <a:gd name="T52" fmla="*/ 1291 w 7039"/>
                <a:gd name="T53" fmla="*/ 98 h 7040"/>
                <a:gd name="T54" fmla="*/ 1194 w 7039"/>
                <a:gd name="T55" fmla="*/ 25 h 7040"/>
                <a:gd name="T56" fmla="*/ 1096 w 7039"/>
                <a:gd name="T57" fmla="*/ 0 h 7040"/>
                <a:gd name="T58" fmla="*/ 999 w 7039"/>
                <a:gd name="T59" fmla="*/ 0 h 7040"/>
                <a:gd name="T60" fmla="*/ 999 w 7039"/>
                <a:gd name="T61" fmla="*/ 0 h 7040"/>
                <a:gd name="T62" fmla="*/ 902 w 7039"/>
                <a:gd name="T63" fmla="*/ 0 h 7040"/>
                <a:gd name="T64" fmla="*/ 780 w 7039"/>
                <a:gd name="T65" fmla="*/ 25 h 7040"/>
                <a:gd name="T66" fmla="*/ 682 w 7039"/>
                <a:gd name="T67" fmla="*/ 98 h 7040"/>
                <a:gd name="T68" fmla="*/ 609 w 7039"/>
                <a:gd name="T69" fmla="*/ 147 h 7040"/>
                <a:gd name="T70" fmla="*/ 609 w 7039"/>
                <a:gd name="T71" fmla="*/ 147 h 7040"/>
                <a:gd name="T72" fmla="*/ 487 w 7039"/>
                <a:gd name="T73" fmla="*/ 293 h 7040"/>
                <a:gd name="T74" fmla="*/ 366 w 7039"/>
                <a:gd name="T75" fmla="*/ 439 h 7040"/>
                <a:gd name="T76" fmla="*/ 293 w 7039"/>
                <a:gd name="T77" fmla="*/ 585 h 7040"/>
                <a:gd name="T78" fmla="*/ 195 w 7039"/>
                <a:gd name="T79" fmla="*/ 731 h 7040"/>
                <a:gd name="T80" fmla="*/ 73 w 7039"/>
                <a:gd name="T81" fmla="*/ 1048 h 7040"/>
                <a:gd name="T82" fmla="*/ 0 w 7039"/>
                <a:gd name="T83" fmla="*/ 1389 h 7040"/>
                <a:gd name="T84" fmla="*/ 0 w 7039"/>
                <a:gd name="T85" fmla="*/ 1730 h 7040"/>
                <a:gd name="T86" fmla="*/ 25 w 7039"/>
                <a:gd name="T87" fmla="*/ 2046 h 7040"/>
                <a:gd name="T88" fmla="*/ 122 w 7039"/>
                <a:gd name="T89" fmla="*/ 2387 h 7040"/>
                <a:gd name="T90" fmla="*/ 268 w 7039"/>
                <a:gd name="T91" fmla="*/ 2704 h 7040"/>
                <a:gd name="T92" fmla="*/ 268 w 7039"/>
                <a:gd name="T93" fmla="*/ 2704 h 7040"/>
                <a:gd name="T94" fmla="*/ 0 w 7039"/>
                <a:gd name="T95" fmla="*/ 0 h 7040"/>
                <a:gd name="T96" fmla="*/ 7039 w 7039"/>
                <a:gd name="T97" fmla="*/ 7040 h 70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T94" t="T95" r="T96" b="T97"/>
              <a:pathLst>
                <a:path w="7039" h="7040" fill="none" extrusionOk="0">
                  <a:moveTo>
                    <a:pt x="268" y="2704"/>
                  </a:moveTo>
                  <a:lnTo>
                    <a:pt x="4336" y="6771"/>
                  </a:lnTo>
                  <a:lnTo>
                    <a:pt x="4652" y="6917"/>
                  </a:lnTo>
                  <a:lnTo>
                    <a:pt x="4993" y="7015"/>
                  </a:lnTo>
                  <a:lnTo>
                    <a:pt x="5310" y="7039"/>
                  </a:lnTo>
                  <a:lnTo>
                    <a:pt x="5651" y="7039"/>
                  </a:lnTo>
                  <a:lnTo>
                    <a:pt x="5992" y="6966"/>
                  </a:lnTo>
                  <a:lnTo>
                    <a:pt x="6308" y="6844"/>
                  </a:lnTo>
                  <a:lnTo>
                    <a:pt x="6454" y="6747"/>
                  </a:lnTo>
                  <a:lnTo>
                    <a:pt x="6601" y="6674"/>
                  </a:lnTo>
                  <a:lnTo>
                    <a:pt x="6747" y="6552"/>
                  </a:lnTo>
                  <a:lnTo>
                    <a:pt x="6893" y="6430"/>
                  </a:lnTo>
                  <a:lnTo>
                    <a:pt x="6942" y="6357"/>
                  </a:lnTo>
                  <a:lnTo>
                    <a:pt x="7015" y="6260"/>
                  </a:lnTo>
                  <a:lnTo>
                    <a:pt x="7039" y="6138"/>
                  </a:lnTo>
                  <a:lnTo>
                    <a:pt x="7039" y="6041"/>
                  </a:lnTo>
                  <a:lnTo>
                    <a:pt x="7039" y="5943"/>
                  </a:lnTo>
                  <a:lnTo>
                    <a:pt x="7015" y="5846"/>
                  </a:lnTo>
                  <a:lnTo>
                    <a:pt x="6942" y="5748"/>
                  </a:lnTo>
                  <a:lnTo>
                    <a:pt x="6893" y="5651"/>
                  </a:lnTo>
                  <a:lnTo>
                    <a:pt x="1389" y="147"/>
                  </a:lnTo>
                  <a:lnTo>
                    <a:pt x="1291" y="98"/>
                  </a:lnTo>
                  <a:lnTo>
                    <a:pt x="1194" y="25"/>
                  </a:lnTo>
                  <a:lnTo>
                    <a:pt x="1096" y="0"/>
                  </a:lnTo>
                  <a:lnTo>
                    <a:pt x="999" y="0"/>
                  </a:lnTo>
                  <a:lnTo>
                    <a:pt x="902" y="0"/>
                  </a:lnTo>
                  <a:lnTo>
                    <a:pt x="780" y="25"/>
                  </a:lnTo>
                  <a:lnTo>
                    <a:pt x="682" y="98"/>
                  </a:lnTo>
                  <a:lnTo>
                    <a:pt x="609" y="147"/>
                  </a:lnTo>
                  <a:lnTo>
                    <a:pt x="487" y="293"/>
                  </a:lnTo>
                  <a:lnTo>
                    <a:pt x="366" y="439"/>
                  </a:lnTo>
                  <a:lnTo>
                    <a:pt x="293" y="585"/>
                  </a:lnTo>
                  <a:lnTo>
                    <a:pt x="195" y="731"/>
                  </a:lnTo>
                  <a:lnTo>
                    <a:pt x="73" y="1048"/>
                  </a:lnTo>
                  <a:lnTo>
                    <a:pt x="0" y="1389"/>
                  </a:lnTo>
                  <a:lnTo>
                    <a:pt x="0" y="1730"/>
                  </a:lnTo>
                  <a:lnTo>
                    <a:pt x="25" y="2046"/>
                  </a:lnTo>
                  <a:lnTo>
                    <a:pt x="122" y="2387"/>
                  </a:lnTo>
                  <a:lnTo>
                    <a:pt x="268" y="2704"/>
                  </a:lnTo>
                  <a:close/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2534" name="Shape 115"/>
            <p:cNvSpPr>
              <a:spLocks/>
            </p:cNvSpPr>
            <p:nvPr/>
          </p:nvSpPr>
          <p:spPr bwMode="auto">
            <a:xfrm>
              <a:off x="2662850" y="1699400"/>
              <a:ext cx="303250" cy="303250"/>
            </a:xfrm>
            <a:custGeom>
              <a:avLst/>
              <a:gdLst>
                <a:gd name="T0" fmla="*/ 8038 w 12130"/>
                <a:gd name="T1" fmla="*/ 1 h 12130"/>
                <a:gd name="T2" fmla="*/ 4872 w 12130"/>
                <a:gd name="T3" fmla="*/ 3191 h 12130"/>
                <a:gd name="T4" fmla="*/ 4872 w 12130"/>
                <a:gd name="T5" fmla="*/ 3191 h 12130"/>
                <a:gd name="T6" fmla="*/ 4628 w 12130"/>
                <a:gd name="T7" fmla="*/ 3094 h 12130"/>
                <a:gd name="T8" fmla="*/ 4385 w 12130"/>
                <a:gd name="T9" fmla="*/ 2997 h 12130"/>
                <a:gd name="T10" fmla="*/ 4092 w 12130"/>
                <a:gd name="T11" fmla="*/ 2899 h 12130"/>
                <a:gd name="T12" fmla="*/ 3800 w 12130"/>
                <a:gd name="T13" fmla="*/ 2850 h 12130"/>
                <a:gd name="T14" fmla="*/ 3484 w 12130"/>
                <a:gd name="T15" fmla="*/ 2777 h 12130"/>
                <a:gd name="T16" fmla="*/ 3167 w 12130"/>
                <a:gd name="T17" fmla="*/ 2729 h 12130"/>
                <a:gd name="T18" fmla="*/ 2850 w 12130"/>
                <a:gd name="T19" fmla="*/ 2704 h 12130"/>
                <a:gd name="T20" fmla="*/ 2534 w 12130"/>
                <a:gd name="T21" fmla="*/ 2704 h 12130"/>
                <a:gd name="T22" fmla="*/ 2534 w 12130"/>
                <a:gd name="T23" fmla="*/ 2704 h 12130"/>
                <a:gd name="T24" fmla="*/ 2241 w 12130"/>
                <a:gd name="T25" fmla="*/ 2704 h 12130"/>
                <a:gd name="T26" fmla="*/ 1949 w 12130"/>
                <a:gd name="T27" fmla="*/ 2729 h 12130"/>
                <a:gd name="T28" fmla="*/ 1633 w 12130"/>
                <a:gd name="T29" fmla="*/ 2777 h 12130"/>
                <a:gd name="T30" fmla="*/ 1316 w 12130"/>
                <a:gd name="T31" fmla="*/ 2850 h 12130"/>
                <a:gd name="T32" fmla="*/ 999 w 12130"/>
                <a:gd name="T33" fmla="*/ 2972 h 12130"/>
                <a:gd name="T34" fmla="*/ 707 w 12130"/>
                <a:gd name="T35" fmla="*/ 3094 h 12130"/>
                <a:gd name="T36" fmla="*/ 415 w 12130"/>
                <a:gd name="T37" fmla="*/ 3289 h 12130"/>
                <a:gd name="T38" fmla="*/ 147 w 12130"/>
                <a:gd name="T39" fmla="*/ 3508 h 12130"/>
                <a:gd name="T40" fmla="*/ 147 w 12130"/>
                <a:gd name="T41" fmla="*/ 3508 h 12130"/>
                <a:gd name="T42" fmla="*/ 74 w 12130"/>
                <a:gd name="T43" fmla="*/ 3581 h 12130"/>
                <a:gd name="T44" fmla="*/ 25 w 12130"/>
                <a:gd name="T45" fmla="*/ 3678 h 12130"/>
                <a:gd name="T46" fmla="*/ 1 w 12130"/>
                <a:gd name="T47" fmla="*/ 3776 h 12130"/>
                <a:gd name="T48" fmla="*/ 1 w 12130"/>
                <a:gd name="T49" fmla="*/ 3898 h 12130"/>
                <a:gd name="T50" fmla="*/ 1 w 12130"/>
                <a:gd name="T51" fmla="*/ 3898 h 12130"/>
                <a:gd name="T52" fmla="*/ 1 w 12130"/>
                <a:gd name="T53" fmla="*/ 3995 h 12130"/>
                <a:gd name="T54" fmla="*/ 25 w 12130"/>
                <a:gd name="T55" fmla="*/ 4093 h 12130"/>
                <a:gd name="T56" fmla="*/ 74 w 12130"/>
                <a:gd name="T57" fmla="*/ 4190 h 12130"/>
                <a:gd name="T58" fmla="*/ 147 w 12130"/>
                <a:gd name="T59" fmla="*/ 4287 h 12130"/>
                <a:gd name="T60" fmla="*/ 7843 w 12130"/>
                <a:gd name="T61" fmla="*/ 11984 h 12130"/>
                <a:gd name="T62" fmla="*/ 7843 w 12130"/>
                <a:gd name="T63" fmla="*/ 11984 h 12130"/>
                <a:gd name="T64" fmla="*/ 7941 w 12130"/>
                <a:gd name="T65" fmla="*/ 12057 h 12130"/>
                <a:gd name="T66" fmla="*/ 8038 w 12130"/>
                <a:gd name="T67" fmla="*/ 12105 h 12130"/>
                <a:gd name="T68" fmla="*/ 8135 w 12130"/>
                <a:gd name="T69" fmla="*/ 12130 h 12130"/>
                <a:gd name="T70" fmla="*/ 8233 w 12130"/>
                <a:gd name="T71" fmla="*/ 12130 h 12130"/>
                <a:gd name="T72" fmla="*/ 8233 w 12130"/>
                <a:gd name="T73" fmla="*/ 12130 h 12130"/>
                <a:gd name="T74" fmla="*/ 8355 w 12130"/>
                <a:gd name="T75" fmla="*/ 12130 h 12130"/>
                <a:gd name="T76" fmla="*/ 8452 w 12130"/>
                <a:gd name="T77" fmla="*/ 12105 h 12130"/>
                <a:gd name="T78" fmla="*/ 8549 w 12130"/>
                <a:gd name="T79" fmla="*/ 12057 h 12130"/>
                <a:gd name="T80" fmla="*/ 8622 w 12130"/>
                <a:gd name="T81" fmla="*/ 11984 h 12130"/>
                <a:gd name="T82" fmla="*/ 8622 w 12130"/>
                <a:gd name="T83" fmla="*/ 11984 h 12130"/>
                <a:gd name="T84" fmla="*/ 8842 w 12130"/>
                <a:gd name="T85" fmla="*/ 11716 h 12130"/>
                <a:gd name="T86" fmla="*/ 9036 w 12130"/>
                <a:gd name="T87" fmla="*/ 11423 h 12130"/>
                <a:gd name="T88" fmla="*/ 9158 w 12130"/>
                <a:gd name="T89" fmla="*/ 11131 h 12130"/>
                <a:gd name="T90" fmla="*/ 9280 w 12130"/>
                <a:gd name="T91" fmla="*/ 10814 h 12130"/>
                <a:gd name="T92" fmla="*/ 9353 w 12130"/>
                <a:gd name="T93" fmla="*/ 10498 h 12130"/>
                <a:gd name="T94" fmla="*/ 9402 w 12130"/>
                <a:gd name="T95" fmla="*/ 10181 h 12130"/>
                <a:gd name="T96" fmla="*/ 9426 w 12130"/>
                <a:gd name="T97" fmla="*/ 9889 h 12130"/>
                <a:gd name="T98" fmla="*/ 9426 w 12130"/>
                <a:gd name="T99" fmla="*/ 9597 h 12130"/>
                <a:gd name="T100" fmla="*/ 9426 w 12130"/>
                <a:gd name="T101" fmla="*/ 9597 h 12130"/>
                <a:gd name="T102" fmla="*/ 9426 w 12130"/>
                <a:gd name="T103" fmla="*/ 9280 h 12130"/>
                <a:gd name="T104" fmla="*/ 9402 w 12130"/>
                <a:gd name="T105" fmla="*/ 8964 h 12130"/>
                <a:gd name="T106" fmla="*/ 9353 w 12130"/>
                <a:gd name="T107" fmla="*/ 8647 h 12130"/>
                <a:gd name="T108" fmla="*/ 9280 w 12130"/>
                <a:gd name="T109" fmla="*/ 8330 h 12130"/>
                <a:gd name="T110" fmla="*/ 9231 w 12130"/>
                <a:gd name="T111" fmla="*/ 8038 h 12130"/>
                <a:gd name="T112" fmla="*/ 9134 w 12130"/>
                <a:gd name="T113" fmla="*/ 7746 h 12130"/>
                <a:gd name="T114" fmla="*/ 9036 w 12130"/>
                <a:gd name="T115" fmla="*/ 7502 h 12130"/>
                <a:gd name="T116" fmla="*/ 8939 w 12130"/>
                <a:gd name="T117" fmla="*/ 7259 h 12130"/>
                <a:gd name="T118" fmla="*/ 12130 w 12130"/>
                <a:gd name="T119" fmla="*/ 4093 h 12130"/>
                <a:gd name="T120" fmla="*/ 0 w 12130"/>
                <a:gd name="T121" fmla="*/ 0 h 12130"/>
                <a:gd name="T122" fmla="*/ 12130 w 12130"/>
                <a:gd name="T123" fmla="*/ 12130 h 121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T120" t="T121" r="T122" b="T123"/>
              <a:pathLst>
                <a:path w="12130" h="12130" fill="none" extrusionOk="0">
                  <a:moveTo>
                    <a:pt x="8038" y="1"/>
                  </a:moveTo>
                  <a:lnTo>
                    <a:pt x="4872" y="3191"/>
                  </a:lnTo>
                  <a:lnTo>
                    <a:pt x="4628" y="3094"/>
                  </a:lnTo>
                  <a:lnTo>
                    <a:pt x="4385" y="2997"/>
                  </a:lnTo>
                  <a:lnTo>
                    <a:pt x="4092" y="2899"/>
                  </a:lnTo>
                  <a:lnTo>
                    <a:pt x="3800" y="2850"/>
                  </a:lnTo>
                  <a:lnTo>
                    <a:pt x="3484" y="2777"/>
                  </a:lnTo>
                  <a:lnTo>
                    <a:pt x="3167" y="2729"/>
                  </a:lnTo>
                  <a:lnTo>
                    <a:pt x="2850" y="2704"/>
                  </a:lnTo>
                  <a:lnTo>
                    <a:pt x="2534" y="2704"/>
                  </a:lnTo>
                  <a:lnTo>
                    <a:pt x="2241" y="2704"/>
                  </a:lnTo>
                  <a:lnTo>
                    <a:pt x="1949" y="2729"/>
                  </a:lnTo>
                  <a:lnTo>
                    <a:pt x="1633" y="2777"/>
                  </a:lnTo>
                  <a:lnTo>
                    <a:pt x="1316" y="2850"/>
                  </a:lnTo>
                  <a:lnTo>
                    <a:pt x="999" y="2972"/>
                  </a:lnTo>
                  <a:lnTo>
                    <a:pt x="707" y="3094"/>
                  </a:lnTo>
                  <a:lnTo>
                    <a:pt x="415" y="3289"/>
                  </a:lnTo>
                  <a:lnTo>
                    <a:pt x="147" y="3508"/>
                  </a:lnTo>
                  <a:lnTo>
                    <a:pt x="74" y="3581"/>
                  </a:lnTo>
                  <a:lnTo>
                    <a:pt x="25" y="3678"/>
                  </a:lnTo>
                  <a:lnTo>
                    <a:pt x="1" y="3776"/>
                  </a:lnTo>
                  <a:lnTo>
                    <a:pt x="1" y="3898"/>
                  </a:lnTo>
                  <a:lnTo>
                    <a:pt x="1" y="3995"/>
                  </a:lnTo>
                  <a:lnTo>
                    <a:pt x="25" y="4093"/>
                  </a:lnTo>
                  <a:lnTo>
                    <a:pt x="74" y="4190"/>
                  </a:lnTo>
                  <a:lnTo>
                    <a:pt x="147" y="4287"/>
                  </a:lnTo>
                  <a:lnTo>
                    <a:pt x="7843" y="11984"/>
                  </a:lnTo>
                  <a:lnTo>
                    <a:pt x="7941" y="12057"/>
                  </a:lnTo>
                  <a:lnTo>
                    <a:pt x="8038" y="12105"/>
                  </a:lnTo>
                  <a:lnTo>
                    <a:pt x="8135" y="12130"/>
                  </a:lnTo>
                  <a:lnTo>
                    <a:pt x="8233" y="12130"/>
                  </a:lnTo>
                  <a:lnTo>
                    <a:pt x="8355" y="12130"/>
                  </a:lnTo>
                  <a:lnTo>
                    <a:pt x="8452" y="12105"/>
                  </a:lnTo>
                  <a:lnTo>
                    <a:pt x="8549" y="12057"/>
                  </a:lnTo>
                  <a:lnTo>
                    <a:pt x="8622" y="11984"/>
                  </a:lnTo>
                  <a:lnTo>
                    <a:pt x="8842" y="11716"/>
                  </a:lnTo>
                  <a:lnTo>
                    <a:pt x="9036" y="11423"/>
                  </a:lnTo>
                  <a:lnTo>
                    <a:pt x="9158" y="11131"/>
                  </a:lnTo>
                  <a:lnTo>
                    <a:pt x="9280" y="10814"/>
                  </a:lnTo>
                  <a:lnTo>
                    <a:pt x="9353" y="10498"/>
                  </a:lnTo>
                  <a:lnTo>
                    <a:pt x="9402" y="10181"/>
                  </a:lnTo>
                  <a:lnTo>
                    <a:pt x="9426" y="9889"/>
                  </a:lnTo>
                  <a:lnTo>
                    <a:pt x="9426" y="9597"/>
                  </a:lnTo>
                  <a:lnTo>
                    <a:pt x="9426" y="9280"/>
                  </a:lnTo>
                  <a:lnTo>
                    <a:pt x="9402" y="8964"/>
                  </a:lnTo>
                  <a:lnTo>
                    <a:pt x="9353" y="8647"/>
                  </a:lnTo>
                  <a:lnTo>
                    <a:pt x="9280" y="8330"/>
                  </a:lnTo>
                  <a:lnTo>
                    <a:pt x="9231" y="8038"/>
                  </a:lnTo>
                  <a:lnTo>
                    <a:pt x="9134" y="7746"/>
                  </a:lnTo>
                  <a:lnTo>
                    <a:pt x="9036" y="7502"/>
                  </a:lnTo>
                  <a:lnTo>
                    <a:pt x="8939" y="7259"/>
                  </a:lnTo>
                  <a:lnTo>
                    <a:pt x="12130" y="4093"/>
                  </a:lnTo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2535" name="Shape 116"/>
            <p:cNvSpPr>
              <a:spLocks/>
            </p:cNvSpPr>
            <p:nvPr/>
          </p:nvSpPr>
          <p:spPr bwMode="auto">
            <a:xfrm>
              <a:off x="2814912" y="1754062"/>
              <a:ext cx="49950" cy="49950"/>
            </a:xfrm>
            <a:custGeom>
              <a:avLst/>
              <a:gdLst>
                <a:gd name="T0" fmla="*/ 1 w 1998"/>
                <a:gd name="T1" fmla="*/ 1997 h 1998"/>
                <a:gd name="T2" fmla="*/ 1998 w 1998"/>
                <a:gd name="T3" fmla="*/ 0 h 1998"/>
                <a:gd name="T4" fmla="*/ 0 w 1998"/>
                <a:gd name="T5" fmla="*/ 0 h 1998"/>
                <a:gd name="T6" fmla="*/ 1998 w 1998"/>
                <a:gd name="T7" fmla="*/ 1998 h 19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T4" t="T5" r="T6" b="T7"/>
              <a:pathLst>
                <a:path w="1998" h="1998" fill="none" extrusionOk="0">
                  <a:moveTo>
                    <a:pt x="1" y="1997"/>
                  </a:moveTo>
                  <a:lnTo>
                    <a:pt x="1998" y="0"/>
                  </a:lnTo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</p:grp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5E5F72-A700-2B41-902D-0ACD7FAE97AB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2989355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C:\Documents and Settings\Mike.Shor\My Documents\Teaching\Courses\GameTheory\Rheingold 195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002448" y="253739"/>
            <a:ext cx="5196373" cy="46071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45930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Shape 110"/>
          <p:cNvSpPr txBox="1"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One Step Ahead</a:t>
            </a:r>
            <a:endParaRPr lang="en" dirty="0">
              <a:highlight>
                <a:srgbClr val="FFCD00"/>
              </a:highlight>
            </a:endParaRPr>
          </a:p>
        </p:txBody>
      </p:sp>
      <p:sp>
        <p:nvSpPr>
          <p:cNvPr id="111" name="Shape 111"/>
          <p:cNvSpPr txBox="1">
            <a:spLocks noGrp="1"/>
          </p:cNvSpPr>
          <p:nvPr>
            <p:ph type="body" idx="1"/>
          </p:nvPr>
        </p:nvSpPr>
        <p:spPr>
          <a:xfrm>
            <a:off x="1381125" y="1616075"/>
            <a:ext cx="6810375" cy="3113088"/>
          </a:xfrm>
        </p:spPr>
        <p:txBody>
          <a:bodyPr>
            <a:noAutofit/>
          </a:bodyPr>
          <a:lstStyle/>
          <a:p>
            <a:pPr>
              <a:buFont typeface="Wingdings" charset="0"/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If </a:t>
            </a:r>
            <a:r>
              <a:rPr lang="en-US" dirty="0"/>
              <a:t>we all knew the exact date of the next major market correction, when would you sell your holdings</a:t>
            </a:r>
            <a:r>
              <a:rPr lang="en-US" dirty="0" smtClean="0"/>
              <a:t>?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IPO Lockup Expiration</a:t>
            </a:r>
            <a:endParaRPr lang="en-US" dirty="0"/>
          </a:p>
        </p:txBody>
      </p:sp>
      <p:grpSp>
        <p:nvGrpSpPr>
          <p:cNvPr id="22531" name="Shape 112"/>
          <p:cNvGrpSpPr>
            <a:grpSpLocks/>
          </p:cNvGrpSpPr>
          <p:nvPr/>
        </p:nvGrpSpPr>
        <p:grpSpPr bwMode="auto">
          <a:xfrm>
            <a:off x="915988" y="1019175"/>
            <a:ext cx="214312" cy="215900"/>
            <a:chOff x="2594050" y="1631825"/>
            <a:chExt cx="439625" cy="439625"/>
          </a:xfrm>
        </p:grpSpPr>
        <p:sp>
          <p:nvSpPr>
            <p:cNvPr id="22532" name="Shape 113"/>
            <p:cNvSpPr>
              <a:spLocks/>
            </p:cNvSpPr>
            <p:nvPr/>
          </p:nvSpPr>
          <p:spPr bwMode="auto">
            <a:xfrm>
              <a:off x="2594050" y="1883300"/>
              <a:ext cx="188175" cy="188150"/>
            </a:xfrm>
            <a:custGeom>
              <a:avLst/>
              <a:gdLst>
                <a:gd name="T0" fmla="*/ 5992 w 7527"/>
                <a:gd name="T1" fmla="*/ 0 h 7526"/>
                <a:gd name="T2" fmla="*/ 537 w 7527"/>
                <a:gd name="T3" fmla="*/ 6430 h 7526"/>
                <a:gd name="T4" fmla="*/ 1 w 7527"/>
                <a:gd name="T5" fmla="*/ 7526 h 7526"/>
                <a:gd name="T6" fmla="*/ 1097 w 7527"/>
                <a:gd name="T7" fmla="*/ 6990 h 7526"/>
                <a:gd name="T8" fmla="*/ 7526 w 7527"/>
                <a:gd name="T9" fmla="*/ 1534 h 7526"/>
                <a:gd name="T10" fmla="*/ 5992 w 7527"/>
                <a:gd name="T11" fmla="*/ 0 h 7526"/>
                <a:gd name="T12" fmla="*/ 0 w 7527"/>
                <a:gd name="T13" fmla="*/ 0 h 7526"/>
                <a:gd name="T14" fmla="*/ 7527 w 7527"/>
                <a:gd name="T15" fmla="*/ 7526 h 75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T12" t="T13" r="T14" b="T15"/>
              <a:pathLst>
                <a:path w="7527" h="7526" fill="none" extrusionOk="0">
                  <a:moveTo>
                    <a:pt x="5992" y="0"/>
                  </a:moveTo>
                  <a:lnTo>
                    <a:pt x="537" y="6430"/>
                  </a:lnTo>
                  <a:lnTo>
                    <a:pt x="1" y="7526"/>
                  </a:lnTo>
                  <a:lnTo>
                    <a:pt x="1097" y="6990"/>
                  </a:lnTo>
                  <a:lnTo>
                    <a:pt x="7526" y="1534"/>
                  </a:lnTo>
                  <a:lnTo>
                    <a:pt x="5992" y="0"/>
                  </a:lnTo>
                  <a:close/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2533" name="Shape 114"/>
            <p:cNvSpPr>
              <a:spLocks/>
            </p:cNvSpPr>
            <p:nvPr/>
          </p:nvSpPr>
          <p:spPr bwMode="auto">
            <a:xfrm>
              <a:off x="2857700" y="1631825"/>
              <a:ext cx="175975" cy="176000"/>
            </a:xfrm>
            <a:custGeom>
              <a:avLst/>
              <a:gdLst>
                <a:gd name="T0" fmla="*/ 268 w 7039"/>
                <a:gd name="T1" fmla="*/ 2704 h 7040"/>
                <a:gd name="T2" fmla="*/ 4336 w 7039"/>
                <a:gd name="T3" fmla="*/ 6771 h 7040"/>
                <a:gd name="T4" fmla="*/ 4336 w 7039"/>
                <a:gd name="T5" fmla="*/ 6771 h 7040"/>
                <a:gd name="T6" fmla="*/ 4336 w 7039"/>
                <a:gd name="T7" fmla="*/ 6771 h 7040"/>
                <a:gd name="T8" fmla="*/ 4652 w 7039"/>
                <a:gd name="T9" fmla="*/ 6917 h 7040"/>
                <a:gd name="T10" fmla="*/ 4993 w 7039"/>
                <a:gd name="T11" fmla="*/ 7015 h 7040"/>
                <a:gd name="T12" fmla="*/ 5310 w 7039"/>
                <a:gd name="T13" fmla="*/ 7039 h 7040"/>
                <a:gd name="T14" fmla="*/ 5651 w 7039"/>
                <a:gd name="T15" fmla="*/ 7039 h 7040"/>
                <a:gd name="T16" fmla="*/ 5992 w 7039"/>
                <a:gd name="T17" fmla="*/ 6966 h 7040"/>
                <a:gd name="T18" fmla="*/ 6308 w 7039"/>
                <a:gd name="T19" fmla="*/ 6844 h 7040"/>
                <a:gd name="T20" fmla="*/ 6454 w 7039"/>
                <a:gd name="T21" fmla="*/ 6747 h 7040"/>
                <a:gd name="T22" fmla="*/ 6601 w 7039"/>
                <a:gd name="T23" fmla="*/ 6674 h 7040"/>
                <a:gd name="T24" fmla="*/ 6747 w 7039"/>
                <a:gd name="T25" fmla="*/ 6552 h 7040"/>
                <a:gd name="T26" fmla="*/ 6893 w 7039"/>
                <a:gd name="T27" fmla="*/ 6430 h 7040"/>
                <a:gd name="T28" fmla="*/ 6893 w 7039"/>
                <a:gd name="T29" fmla="*/ 6430 h 7040"/>
                <a:gd name="T30" fmla="*/ 6942 w 7039"/>
                <a:gd name="T31" fmla="*/ 6357 h 7040"/>
                <a:gd name="T32" fmla="*/ 7015 w 7039"/>
                <a:gd name="T33" fmla="*/ 6260 h 7040"/>
                <a:gd name="T34" fmla="*/ 7039 w 7039"/>
                <a:gd name="T35" fmla="*/ 6138 h 7040"/>
                <a:gd name="T36" fmla="*/ 7039 w 7039"/>
                <a:gd name="T37" fmla="*/ 6041 h 7040"/>
                <a:gd name="T38" fmla="*/ 7039 w 7039"/>
                <a:gd name="T39" fmla="*/ 6041 h 7040"/>
                <a:gd name="T40" fmla="*/ 7039 w 7039"/>
                <a:gd name="T41" fmla="*/ 5943 h 7040"/>
                <a:gd name="T42" fmla="*/ 7015 w 7039"/>
                <a:gd name="T43" fmla="*/ 5846 h 7040"/>
                <a:gd name="T44" fmla="*/ 6942 w 7039"/>
                <a:gd name="T45" fmla="*/ 5748 h 7040"/>
                <a:gd name="T46" fmla="*/ 6893 w 7039"/>
                <a:gd name="T47" fmla="*/ 5651 h 7040"/>
                <a:gd name="T48" fmla="*/ 1389 w 7039"/>
                <a:gd name="T49" fmla="*/ 147 h 7040"/>
                <a:gd name="T50" fmla="*/ 1389 w 7039"/>
                <a:gd name="T51" fmla="*/ 147 h 7040"/>
                <a:gd name="T52" fmla="*/ 1291 w 7039"/>
                <a:gd name="T53" fmla="*/ 98 h 7040"/>
                <a:gd name="T54" fmla="*/ 1194 w 7039"/>
                <a:gd name="T55" fmla="*/ 25 h 7040"/>
                <a:gd name="T56" fmla="*/ 1096 w 7039"/>
                <a:gd name="T57" fmla="*/ 0 h 7040"/>
                <a:gd name="T58" fmla="*/ 999 w 7039"/>
                <a:gd name="T59" fmla="*/ 0 h 7040"/>
                <a:gd name="T60" fmla="*/ 999 w 7039"/>
                <a:gd name="T61" fmla="*/ 0 h 7040"/>
                <a:gd name="T62" fmla="*/ 902 w 7039"/>
                <a:gd name="T63" fmla="*/ 0 h 7040"/>
                <a:gd name="T64" fmla="*/ 780 w 7039"/>
                <a:gd name="T65" fmla="*/ 25 h 7040"/>
                <a:gd name="T66" fmla="*/ 682 w 7039"/>
                <a:gd name="T67" fmla="*/ 98 h 7040"/>
                <a:gd name="T68" fmla="*/ 609 w 7039"/>
                <a:gd name="T69" fmla="*/ 147 h 7040"/>
                <a:gd name="T70" fmla="*/ 609 w 7039"/>
                <a:gd name="T71" fmla="*/ 147 h 7040"/>
                <a:gd name="T72" fmla="*/ 487 w 7039"/>
                <a:gd name="T73" fmla="*/ 293 h 7040"/>
                <a:gd name="T74" fmla="*/ 366 w 7039"/>
                <a:gd name="T75" fmla="*/ 439 h 7040"/>
                <a:gd name="T76" fmla="*/ 293 w 7039"/>
                <a:gd name="T77" fmla="*/ 585 h 7040"/>
                <a:gd name="T78" fmla="*/ 195 w 7039"/>
                <a:gd name="T79" fmla="*/ 731 h 7040"/>
                <a:gd name="T80" fmla="*/ 73 w 7039"/>
                <a:gd name="T81" fmla="*/ 1048 h 7040"/>
                <a:gd name="T82" fmla="*/ 0 w 7039"/>
                <a:gd name="T83" fmla="*/ 1389 h 7040"/>
                <a:gd name="T84" fmla="*/ 0 w 7039"/>
                <a:gd name="T85" fmla="*/ 1730 h 7040"/>
                <a:gd name="T86" fmla="*/ 25 w 7039"/>
                <a:gd name="T87" fmla="*/ 2046 h 7040"/>
                <a:gd name="T88" fmla="*/ 122 w 7039"/>
                <a:gd name="T89" fmla="*/ 2387 h 7040"/>
                <a:gd name="T90" fmla="*/ 268 w 7039"/>
                <a:gd name="T91" fmla="*/ 2704 h 7040"/>
                <a:gd name="T92" fmla="*/ 268 w 7039"/>
                <a:gd name="T93" fmla="*/ 2704 h 7040"/>
                <a:gd name="T94" fmla="*/ 0 w 7039"/>
                <a:gd name="T95" fmla="*/ 0 h 7040"/>
                <a:gd name="T96" fmla="*/ 7039 w 7039"/>
                <a:gd name="T97" fmla="*/ 7040 h 70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T94" t="T95" r="T96" b="T97"/>
              <a:pathLst>
                <a:path w="7039" h="7040" fill="none" extrusionOk="0">
                  <a:moveTo>
                    <a:pt x="268" y="2704"/>
                  </a:moveTo>
                  <a:lnTo>
                    <a:pt x="4336" y="6771"/>
                  </a:lnTo>
                  <a:lnTo>
                    <a:pt x="4652" y="6917"/>
                  </a:lnTo>
                  <a:lnTo>
                    <a:pt x="4993" y="7015"/>
                  </a:lnTo>
                  <a:lnTo>
                    <a:pt x="5310" y="7039"/>
                  </a:lnTo>
                  <a:lnTo>
                    <a:pt x="5651" y="7039"/>
                  </a:lnTo>
                  <a:lnTo>
                    <a:pt x="5992" y="6966"/>
                  </a:lnTo>
                  <a:lnTo>
                    <a:pt x="6308" y="6844"/>
                  </a:lnTo>
                  <a:lnTo>
                    <a:pt x="6454" y="6747"/>
                  </a:lnTo>
                  <a:lnTo>
                    <a:pt x="6601" y="6674"/>
                  </a:lnTo>
                  <a:lnTo>
                    <a:pt x="6747" y="6552"/>
                  </a:lnTo>
                  <a:lnTo>
                    <a:pt x="6893" y="6430"/>
                  </a:lnTo>
                  <a:lnTo>
                    <a:pt x="6942" y="6357"/>
                  </a:lnTo>
                  <a:lnTo>
                    <a:pt x="7015" y="6260"/>
                  </a:lnTo>
                  <a:lnTo>
                    <a:pt x="7039" y="6138"/>
                  </a:lnTo>
                  <a:lnTo>
                    <a:pt x="7039" y="6041"/>
                  </a:lnTo>
                  <a:lnTo>
                    <a:pt x="7039" y="5943"/>
                  </a:lnTo>
                  <a:lnTo>
                    <a:pt x="7015" y="5846"/>
                  </a:lnTo>
                  <a:lnTo>
                    <a:pt x="6942" y="5748"/>
                  </a:lnTo>
                  <a:lnTo>
                    <a:pt x="6893" y="5651"/>
                  </a:lnTo>
                  <a:lnTo>
                    <a:pt x="1389" y="147"/>
                  </a:lnTo>
                  <a:lnTo>
                    <a:pt x="1291" y="98"/>
                  </a:lnTo>
                  <a:lnTo>
                    <a:pt x="1194" y="25"/>
                  </a:lnTo>
                  <a:lnTo>
                    <a:pt x="1096" y="0"/>
                  </a:lnTo>
                  <a:lnTo>
                    <a:pt x="999" y="0"/>
                  </a:lnTo>
                  <a:lnTo>
                    <a:pt x="902" y="0"/>
                  </a:lnTo>
                  <a:lnTo>
                    <a:pt x="780" y="25"/>
                  </a:lnTo>
                  <a:lnTo>
                    <a:pt x="682" y="98"/>
                  </a:lnTo>
                  <a:lnTo>
                    <a:pt x="609" y="147"/>
                  </a:lnTo>
                  <a:lnTo>
                    <a:pt x="487" y="293"/>
                  </a:lnTo>
                  <a:lnTo>
                    <a:pt x="366" y="439"/>
                  </a:lnTo>
                  <a:lnTo>
                    <a:pt x="293" y="585"/>
                  </a:lnTo>
                  <a:lnTo>
                    <a:pt x="195" y="731"/>
                  </a:lnTo>
                  <a:lnTo>
                    <a:pt x="73" y="1048"/>
                  </a:lnTo>
                  <a:lnTo>
                    <a:pt x="0" y="1389"/>
                  </a:lnTo>
                  <a:lnTo>
                    <a:pt x="0" y="1730"/>
                  </a:lnTo>
                  <a:lnTo>
                    <a:pt x="25" y="2046"/>
                  </a:lnTo>
                  <a:lnTo>
                    <a:pt x="122" y="2387"/>
                  </a:lnTo>
                  <a:lnTo>
                    <a:pt x="268" y="2704"/>
                  </a:lnTo>
                  <a:close/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2534" name="Shape 115"/>
            <p:cNvSpPr>
              <a:spLocks/>
            </p:cNvSpPr>
            <p:nvPr/>
          </p:nvSpPr>
          <p:spPr bwMode="auto">
            <a:xfrm>
              <a:off x="2662850" y="1699400"/>
              <a:ext cx="303250" cy="303250"/>
            </a:xfrm>
            <a:custGeom>
              <a:avLst/>
              <a:gdLst>
                <a:gd name="T0" fmla="*/ 8038 w 12130"/>
                <a:gd name="T1" fmla="*/ 1 h 12130"/>
                <a:gd name="T2" fmla="*/ 4872 w 12130"/>
                <a:gd name="T3" fmla="*/ 3191 h 12130"/>
                <a:gd name="T4" fmla="*/ 4872 w 12130"/>
                <a:gd name="T5" fmla="*/ 3191 h 12130"/>
                <a:gd name="T6" fmla="*/ 4628 w 12130"/>
                <a:gd name="T7" fmla="*/ 3094 h 12130"/>
                <a:gd name="T8" fmla="*/ 4385 w 12130"/>
                <a:gd name="T9" fmla="*/ 2997 h 12130"/>
                <a:gd name="T10" fmla="*/ 4092 w 12130"/>
                <a:gd name="T11" fmla="*/ 2899 h 12130"/>
                <a:gd name="T12" fmla="*/ 3800 w 12130"/>
                <a:gd name="T13" fmla="*/ 2850 h 12130"/>
                <a:gd name="T14" fmla="*/ 3484 w 12130"/>
                <a:gd name="T15" fmla="*/ 2777 h 12130"/>
                <a:gd name="T16" fmla="*/ 3167 w 12130"/>
                <a:gd name="T17" fmla="*/ 2729 h 12130"/>
                <a:gd name="T18" fmla="*/ 2850 w 12130"/>
                <a:gd name="T19" fmla="*/ 2704 h 12130"/>
                <a:gd name="T20" fmla="*/ 2534 w 12130"/>
                <a:gd name="T21" fmla="*/ 2704 h 12130"/>
                <a:gd name="T22" fmla="*/ 2534 w 12130"/>
                <a:gd name="T23" fmla="*/ 2704 h 12130"/>
                <a:gd name="T24" fmla="*/ 2241 w 12130"/>
                <a:gd name="T25" fmla="*/ 2704 h 12130"/>
                <a:gd name="T26" fmla="*/ 1949 w 12130"/>
                <a:gd name="T27" fmla="*/ 2729 h 12130"/>
                <a:gd name="T28" fmla="*/ 1633 w 12130"/>
                <a:gd name="T29" fmla="*/ 2777 h 12130"/>
                <a:gd name="T30" fmla="*/ 1316 w 12130"/>
                <a:gd name="T31" fmla="*/ 2850 h 12130"/>
                <a:gd name="T32" fmla="*/ 999 w 12130"/>
                <a:gd name="T33" fmla="*/ 2972 h 12130"/>
                <a:gd name="T34" fmla="*/ 707 w 12130"/>
                <a:gd name="T35" fmla="*/ 3094 h 12130"/>
                <a:gd name="T36" fmla="*/ 415 w 12130"/>
                <a:gd name="T37" fmla="*/ 3289 h 12130"/>
                <a:gd name="T38" fmla="*/ 147 w 12130"/>
                <a:gd name="T39" fmla="*/ 3508 h 12130"/>
                <a:gd name="T40" fmla="*/ 147 w 12130"/>
                <a:gd name="T41" fmla="*/ 3508 h 12130"/>
                <a:gd name="T42" fmla="*/ 74 w 12130"/>
                <a:gd name="T43" fmla="*/ 3581 h 12130"/>
                <a:gd name="T44" fmla="*/ 25 w 12130"/>
                <a:gd name="T45" fmla="*/ 3678 h 12130"/>
                <a:gd name="T46" fmla="*/ 1 w 12130"/>
                <a:gd name="T47" fmla="*/ 3776 h 12130"/>
                <a:gd name="T48" fmla="*/ 1 w 12130"/>
                <a:gd name="T49" fmla="*/ 3898 h 12130"/>
                <a:gd name="T50" fmla="*/ 1 w 12130"/>
                <a:gd name="T51" fmla="*/ 3898 h 12130"/>
                <a:gd name="T52" fmla="*/ 1 w 12130"/>
                <a:gd name="T53" fmla="*/ 3995 h 12130"/>
                <a:gd name="T54" fmla="*/ 25 w 12130"/>
                <a:gd name="T55" fmla="*/ 4093 h 12130"/>
                <a:gd name="T56" fmla="*/ 74 w 12130"/>
                <a:gd name="T57" fmla="*/ 4190 h 12130"/>
                <a:gd name="T58" fmla="*/ 147 w 12130"/>
                <a:gd name="T59" fmla="*/ 4287 h 12130"/>
                <a:gd name="T60" fmla="*/ 7843 w 12130"/>
                <a:gd name="T61" fmla="*/ 11984 h 12130"/>
                <a:gd name="T62" fmla="*/ 7843 w 12130"/>
                <a:gd name="T63" fmla="*/ 11984 h 12130"/>
                <a:gd name="T64" fmla="*/ 7941 w 12130"/>
                <a:gd name="T65" fmla="*/ 12057 h 12130"/>
                <a:gd name="T66" fmla="*/ 8038 w 12130"/>
                <a:gd name="T67" fmla="*/ 12105 h 12130"/>
                <a:gd name="T68" fmla="*/ 8135 w 12130"/>
                <a:gd name="T69" fmla="*/ 12130 h 12130"/>
                <a:gd name="T70" fmla="*/ 8233 w 12130"/>
                <a:gd name="T71" fmla="*/ 12130 h 12130"/>
                <a:gd name="T72" fmla="*/ 8233 w 12130"/>
                <a:gd name="T73" fmla="*/ 12130 h 12130"/>
                <a:gd name="T74" fmla="*/ 8355 w 12130"/>
                <a:gd name="T75" fmla="*/ 12130 h 12130"/>
                <a:gd name="T76" fmla="*/ 8452 w 12130"/>
                <a:gd name="T77" fmla="*/ 12105 h 12130"/>
                <a:gd name="T78" fmla="*/ 8549 w 12130"/>
                <a:gd name="T79" fmla="*/ 12057 h 12130"/>
                <a:gd name="T80" fmla="*/ 8622 w 12130"/>
                <a:gd name="T81" fmla="*/ 11984 h 12130"/>
                <a:gd name="T82" fmla="*/ 8622 w 12130"/>
                <a:gd name="T83" fmla="*/ 11984 h 12130"/>
                <a:gd name="T84" fmla="*/ 8842 w 12130"/>
                <a:gd name="T85" fmla="*/ 11716 h 12130"/>
                <a:gd name="T86" fmla="*/ 9036 w 12130"/>
                <a:gd name="T87" fmla="*/ 11423 h 12130"/>
                <a:gd name="T88" fmla="*/ 9158 w 12130"/>
                <a:gd name="T89" fmla="*/ 11131 h 12130"/>
                <a:gd name="T90" fmla="*/ 9280 w 12130"/>
                <a:gd name="T91" fmla="*/ 10814 h 12130"/>
                <a:gd name="T92" fmla="*/ 9353 w 12130"/>
                <a:gd name="T93" fmla="*/ 10498 h 12130"/>
                <a:gd name="T94" fmla="*/ 9402 w 12130"/>
                <a:gd name="T95" fmla="*/ 10181 h 12130"/>
                <a:gd name="T96" fmla="*/ 9426 w 12130"/>
                <a:gd name="T97" fmla="*/ 9889 h 12130"/>
                <a:gd name="T98" fmla="*/ 9426 w 12130"/>
                <a:gd name="T99" fmla="*/ 9597 h 12130"/>
                <a:gd name="T100" fmla="*/ 9426 w 12130"/>
                <a:gd name="T101" fmla="*/ 9597 h 12130"/>
                <a:gd name="T102" fmla="*/ 9426 w 12130"/>
                <a:gd name="T103" fmla="*/ 9280 h 12130"/>
                <a:gd name="T104" fmla="*/ 9402 w 12130"/>
                <a:gd name="T105" fmla="*/ 8964 h 12130"/>
                <a:gd name="T106" fmla="*/ 9353 w 12130"/>
                <a:gd name="T107" fmla="*/ 8647 h 12130"/>
                <a:gd name="T108" fmla="*/ 9280 w 12130"/>
                <a:gd name="T109" fmla="*/ 8330 h 12130"/>
                <a:gd name="T110" fmla="*/ 9231 w 12130"/>
                <a:gd name="T111" fmla="*/ 8038 h 12130"/>
                <a:gd name="T112" fmla="*/ 9134 w 12130"/>
                <a:gd name="T113" fmla="*/ 7746 h 12130"/>
                <a:gd name="T114" fmla="*/ 9036 w 12130"/>
                <a:gd name="T115" fmla="*/ 7502 h 12130"/>
                <a:gd name="T116" fmla="*/ 8939 w 12130"/>
                <a:gd name="T117" fmla="*/ 7259 h 12130"/>
                <a:gd name="T118" fmla="*/ 12130 w 12130"/>
                <a:gd name="T119" fmla="*/ 4093 h 12130"/>
                <a:gd name="T120" fmla="*/ 0 w 12130"/>
                <a:gd name="T121" fmla="*/ 0 h 12130"/>
                <a:gd name="T122" fmla="*/ 12130 w 12130"/>
                <a:gd name="T123" fmla="*/ 12130 h 121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T120" t="T121" r="T122" b="T123"/>
              <a:pathLst>
                <a:path w="12130" h="12130" fill="none" extrusionOk="0">
                  <a:moveTo>
                    <a:pt x="8038" y="1"/>
                  </a:moveTo>
                  <a:lnTo>
                    <a:pt x="4872" y="3191"/>
                  </a:lnTo>
                  <a:lnTo>
                    <a:pt x="4628" y="3094"/>
                  </a:lnTo>
                  <a:lnTo>
                    <a:pt x="4385" y="2997"/>
                  </a:lnTo>
                  <a:lnTo>
                    <a:pt x="4092" y="2899"/>
                  </a:lnTo>
                  <a:lnTo>
                    <a:pt x="3800" y="2850"/>
                  </a:lnTo>
                  <a:lnTo>
                    <a:pt x="3484" y="2777"/>
                  </a:lnTo>
                  <a:lnTo>
                    <a:pt x="3167" y="2729"/>
                  </a:lnTo>
                  <a:lnTo>
                    <a:pt x="2850" y="2704"/>
                  </a:lnTo>
                  <a:lnTo>
                    <a:pt x="2534" y="2704"/>
                  </a:lnTo>
                  <a:lnTo>
                    <a:pt x="2241" y="2704"/>
                  </a:lnTo>
                  <a:lnTo>
                    <a:pt x="1949" y="2729"/>
                  </a:lnTo>
                  <a:lnTo>
                    <a:pt x="1633" y="2777"/>
                  </a:lnTo>
                  <a:lnTo>
                    <a:pt x="1316" y="2850"/>
                  </a:lnTo>
                  <a:lnTo>
                    <a:pt x="999" y="2972"/>
                  </a:lnTo>
                  <a:lnTo>
                    <a:pt x="707" y="3094"/>
                  </a:lnTo>
                  <a:lnTo>
                    <a:pt x="415" y="3289"/>
                  </a:lnTo>
                  <a:lnTo>
                    <a:pt x="147" y="3508"/>
                  </a:lnTo>
                  <a:lnTo>
                    <a:pt x="74" y="3581"/>
                  </a:lnTo>
                  <a:lnTo>
                    <a:pt x="25" y="3678"/>
                  </a:lnTo>
                  <a:lnTo>
                    <a:pt x="1" y="3776"/>
                  </a:lnTo>
                  <a:lnTo>
                    <a:pt x="1" y="3898"/>
                  </a:lnTo>
                  <a:lnTo>
                    <a:pt x="1" y="3995"/>
                  </a:lnTo>
                  <a:lnTo>
                    <a:pt x="25" y="4093"/>
                  </a:lnTo>
                  <a:lnTo>
                    <a:pt x="74" y="4190"/>
                  </a:lnTo>
                  <a:lnTo>
                    <a:pt x="147" y="4287"/>
                  </a:lnTo>
                  <a:lnTo>
                    <a:pt x="7843" y="11984"/>
                  </a:lnTo>
                  <a:lnTo>
                    <a:pt x="7941" y="12057"/>
                  </a:lnTo>
                  <a:lnTo>
                    <a:pt x="8038" y="12105"/>
                  </a:lnTo>
                  <a:lnTo>
                    <a:pt x="8135" y="12130"/>
                  </a:lnTo>
                  <a:lnTo>
                    <a:pt x="8233" y="12130"/>
                  </a:lnTo>
                  <a:lnTo>
                    <a:pt x="8355" y="12130"/>
                  </a:lnTo>
                  <a:lnTo>
                    <a:pt x="8452" y="12105"/>
                  </a:lnTo>
                  <a:lnTo>
                    <a:pt x="8549" y="12057"/>
                  </a:lnTo>
                  <a:lnTo>
                    <a:pt x="8622" y="11984"/>
                  </a:lnTo>
                  <a:lnTo>
                    <a:pt x="8842" y="11716"/>
                  </a:lnTo>
                  <a:lnTo>
                    <a:pt x="9036" y="11423"/>
                  </a:lnTo>
                  <a:lnTo>
                    <a:pt x="9158" y="11131"/>
                  </a:lnTo>
                  <a:lnTo>
                    <a:pt x="9280" y="10814"/>
                  </a:lnTo>
                  <a:lnTo>
                    <a:pt x="9353" y="10498"/>
                  </a:lnTo>
                  <a:lnTo>
                    <a:pt x="9402" y="10181"/>
                  </a:lnTo>
                  <a:lnTo>
                    <a:pt x="9426" y="9889"/>
                  </a:lnTo>
                  <a:lnTo>
                    <a:pt x="9426" y="9597"/>
                  </a:lnTo>
                  <a:lnTo>
                    <a:pt x="9426" y="9280"/>
                  </a:lnTo>
                  <a:lnTo>
                    <a:pt x="9402" y="8964"/>
                  </a:lnTo>
                  <a:lnTo>
                    <a:pt x="9353" y="8647"/>
                  </a:lnTo>
                  <a:lnTo>
                    <a:pt x="9280" y="8330"/>
                  </a:lnTo>
                  <a:lnTo>
                    <a:pt x="9231" y="8038"/>
                  </a:lnTo>
                  <a:lnTo>
                    <a:pt x="9134" y="7746"/>
                  </a:lnTo>
                  <a:lnTo>
                    <a:pt x="9036" y="7502"/>
                  </a:lnTo>
                  <a:lnTo>
                    <a:pt x="8939" y="7259"/>
                  </a:lnTo>
                  <a:lnTo>
                    <a:pt x="12130" y="4093"/>
                  </a:lnTo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2535" name="Shape 116"/>
            <p:cNvSpPr>
              <a:spLocks/>
            </p:cNvSpPr>
            <p:nvPr/>
          </p:nvSpPr>
          <p:spPr bwMode="auto">
            <a:xfrm>
              <a:off x="2814912" y="1754062"/>
              <a:ext cx="49950" cy="49950"/>
            </a:xfrm>
            <a:custGeom>
              <a:avLst/>
              <a:gdLst>
                <a:gd name="T0" fmla="*/ 1 w 1998"/>
                <a:gd name="T1" fmla="*/ 1997 h 1998"/>
                <a:gd name="T2" fmla="*/ 1998 w 1998"/>
                <a:gd name="T3" fmla="*/ 0 h 1998"/>
                <a:gd name="T4" fmla="*/ 0 w 1998"/>
                <a:gd name="T5" fmla="*/ 0 h 1998"/>
                <a:gd name="T6" fmla="*/ 1998 w 1998"/>
                <a:gd name="T7" fmla="*/ 1998 h 19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T4" t="T5" r="T6" b="T7"/>
              <a:pathLst>
                <a:path w="1998" h="1998" fill="none" extrusionOk="0">
                  <a:moveTo>
                    <a:pt x="1" y="1997"/>
                  </a:moveTo>
                  <a:lnTo>
                    <a:pt x="1998" y="0"/>
                  </a:lnTo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</p:grp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5E5F72-A700-2B41-902D-0ACD7FAE97AB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0230641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Shape 105"/>
          <p:cNvSpPr txBox="1">
            <a:spLocks noGrp="1"/>
          </p:cNvSpPr>
          <p:nvPr>
            <p:ph type="body" idx="1"/>
          </p:nvPr>
        </p:nvSpPr>
        <p:spPr>
          <a:xfrm>
            <a:off x="960120" y="2238000"/>
            <a:ext cx="7269480" cy="819900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en-US" altLang="ja-JP" dirty="0"/>
              <a:t>	</a:t>
            </a:r>
            <a:r>
              <a:rPr lang="en-US" altLang="ja-JP" dirty="0" smtClean="0"/>
              <a:t>Increased </a:t>
            </a:r>
            <a:r>
              <a:rPr lang="en-US" altLang="ja-JP" dirty="0"/>
              <a:t>supply after the lock-up expiration </a:t>
            </a:r>
            <a:endParaRPr lang="en-US" altLang="ja-JP" dirty="0" smtClean="0"/>
          </a:p>
          <a:p>
            <a:pPr>
              <a:buNone/>
            </a:pPr>
            <a:r>
              <a:rPr lang="en-US" altLang="ja-JP" dirty="0" smtClean="0"/>
              <a:t>will </a:t>
            </a:r>
            <a:r>
              <a:rPr lang="en-US" altLang="ja-JP" dirty="0"/>
              <a:t>drive price down. </a:t>
            </a:r>
          </a:p>
          <a:p>
            <a:pPr>
              <a:buNone/>
            </a:pPr>
            <a:endParaRPr lang="en-US" altLang="ja-JP" sz="2000" dirty="0"/>
          </a:p>
          <a:p>
            <a:pPr>
              <a:buNone/>
            </a:pPr>
            <a:r>
              <a:rPr lang="en-US" altLang="ja-JP" dirty="0"/>
              <a:t>	It is simply economics of supply and demand</a:t>
            </a:r>
            <a:r>
              <a:rPr lang="en-US" altLang="ja-JP" dirty="0" smtClean="0"/>
              <a:t>.</a:t>
            </a:r>
            <a:r>
              <a:rPr lang="en-US" dirty="0" smtClean="0"/>
              <a:t> </a:t>
            </a:r>
          </a:p>
          <a:p>
            <a:pPr fontAlgn="auto">
              <a:spcAft>
                <a:spcPts val="0"/>
              </a:spcAft>
              <a:buClr>
                <a:srgbClr val="FFCD00"/>
              </a:buClr>
              <a:buNone/>
              <a:defRPr/>
            </a:pPr>
            <a:endParaRPr lang="en-US" dirty="0" smtClean="0"/>
          </a:p>
          <a:p>
            <a:pPr fontAlgn="auto">
              <a:spcAft>
                <a:spcPts val="0"/>
              </a:spcAft>
              <a:buClr>
                <a:srgbClr val="FFCD00"/>
              </a:buClr>
              <a:buNone/>
              <a:defRPr/>
            </a:pPr>
            <a:r>
              <a:rPr lang="en-US" sz="1800" i="0" dirty="0" smtClean="0"/>
              <a:t>— Wall Street Journal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5E5F72-A700-2B41-902D-0ACD7FAE97AB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1339375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Shape 105"/>
          <p:cNvSpPr txBox="1">
            <a:spLocks noGrp="1"/>
          </p:cNvSpPr>
          <p:nvPr>
            <p:ph type="body" idx="1"/>
          </p:nvPr>
        </p:nvSpPr>
        <p:spPr>
          <a:xfrm>
            <a:off x="960120" y="2238000"/>
            <a:ext cx="7269480" cy="819900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en-US" altLang="ja-JP" dirty="0"/>
              <a:t>	</a:t>
            </a:r>
            <a:r>
              <a:rPr lang="en-US" altLang="ja-JP" dirty="0" smtClean="0"/>
              <a:t>“</a:t>
            </a:r>
            <a:r>
              <a:rPr lang="en-US" altLang="ja-JP" dirty="0"/>
              <a:t>Expect volatility and declines today as the smart money gets out before tomorrow’s lock-up expiration</a:t>
            </a:r>
            <a:r>
              <a:rPr lang="en-US" dirty="0" smtClean="0"/>
              <a:t> </a:t>
            </a:r>
          </a:p>
          <a:p>
            <a:pPr fontAlgn="auto">
              <a:spcAft>
                <a:spcPts val="0"/>
              </a:spcAft>
              <a:buClr>
                <a:srgbClr val="FFCD00"/>
              </a:buClr>
              <a:buNone/>
              <a:defRPr/>
            </a:pPr>
            <a:endParaRPr lang="en-US" dirty="0" smtClean="0"/>
          </a:p>
          <a:p>
            <a:pPr fontAlgn="auto">
              <a:spcAft>
                <a:spcPts val="0"/>
              </a:spcAft>
              <a:buClr>
                <a:srgbClr val="FFCD00"/>
              </a:buClr>
              <a:buNone/>
              <a:defRPr/>
            </a:pPr>
            <a:r>
              <a:rPr lang="en-US" sz="1800" i="0" dirty="0" smtClean="0"/>
              <a:t>— CNBC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5E5F72-A700-2B41-902D-0ACD7FAE97AB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969448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5102" y="0"/>
            <a:ext cx="7553795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62108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Shape 98"/>
          <p:cNvSpPr txBox="1">
            <a:spLocks noGrp="1"/>
          </p:cNvSpPr>
          <p:nvPr>
            <p:ph type="ctrTitle"/>
          </p:nvPr>
        </p:nvSpPr>
        <p:spPr>
          <a:xfrm>
            <a:off x="2022475" y="1693863"/>
            <a:ext cx="3787775" cy="1158875"/>
          </a:xfrm>
        </p:spPr>
        <p:txBody>
          <a:bodyPr/>
          <a:lstStyle/>
          <a:p>
            <a:pPr eaLnBrk="1" hangingPunct="1">
              <a:spcBef>
                <a:spcPct val="0"/>
              </a:spcBef>
              <a:buSzTx/>
              <a:buFont typeface="Lora" charset="0"/>
              <a:buNone/>
            </a:pPr>
            <a:r>
              <a:rPr lang="en-US" altLang="en-US" b="1" dirty="0" smtClean="0">
                <a:latin typeface="Lora" charset="0"/>
                <a:ea typeface="Lora" charset="0"/>
                <a:cs typeface="Lora" charset="0"/>
                <a:sym typeface="Lora" charset="0"/>
              </a:rPr>
              <a:t>Outline</a:t>
            </a:r>
            <a:r>
              <a:rPr lang="mr-IN" altLang="en-US" b="1" dirty="0" smtClean="0">
                <a:latin typeface="Lora" charset="0"/>
                <a:ea typeface="Lora" charset="0"/>
                <a:cs typeface="Lora" charset="0"/>
                <a:sym typeface="Lora" charset="0"/>
              </a:rPr>
              <a:t>…</a:t>
            </a:r>
            <a:endParaRPr lang="en-US" altLang="en-US" b="1" dirty="0">
              <a:latin typeface="Lora" charset="0"/>
              <a:ea typeface="Lora" charset="0"/>
              <a:cs typeface="Lora" charset="0"/>
              <a:sym typeface="Lora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5E5F72-A700-2B41-902D-0ACD7FAE97AB}" type="slidenum">
              <a:rPr lang="en-US" smtClean="0"/>
              <a:t>3</a:t>
            </a:fld>
            <a:endParaRPr lang="en-US"/>
          </a:p>
        </p:txBody>
      </p:sp>
      <p:sp>
        <p:nvSpPr>
          <p:cNvPr id="9" name="Shape 166"/>
          <p:cNvSpPr txBox="1">
            <a:spLocks/>
          </p:cNvSpPr>
          <p:nvPr/>
        </p:nvSpPr>
        <p:spPr bwMode="auto">
          <a:xfrm>
            <a:off x="2036588" y="2828922"/>
            <a:ext cx="6512675" cy="14001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25" tIns="91425" rIns="91425" bIns="91425" numCol="1" anchor="ctr" anchorCtr="0" compatLnSpc="1">
            <a:prstTxWarp prst="textNoShape">
              <a:avLst/>
            </a:prstTxWarp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342900" indent="-342900" algn="l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A28448"/>
              </a:buClr>
              <a:buFont typeface="Quattrocento Sans" charset="0"/>
              <a:buChar char="◉"/>
              <a:defRPr sz="140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1pPr>
            <a:lvl2pPr lvl="1" algn="l" rtl="0" eaLnBrk="1" fontAlgn="base" hangingPunct="1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 charset="0"/>
              </a:defRPr>
            </a:lvl2pPr>
            <a:lvl3pPr lvl="2" algn="l" rtl="0" eaLnBrk="1" fontAlgn="base" hangingPunct="1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 charset="0"/>
              </a:defRPr>
            </a:lvl3pPr>
            <a:lvl4pPr lvl="3" algn="l" rtl="0" eaLnBrk="1" fontAlgn="base" hangingPunct="1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 charset="0"/>
              </a:defRPr>
            </a:lvl4pPr>
            <a:lvl5pPr lvl="4" algn="l" rtl="0" eaLnBrk="1" fontAlgn="base" hangingPunct="1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 charset="0"/>
              </a:defRPr>
            </a:lvl5pPr>
            <a:lvl6pPr marR="0" lvl="5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55000"/>
              <a:buNone/>
              <a:defRPr/>
            </a:pPr>
            <a:r>
              <a:rPr lang="en-US" sz="2000" kern="0" dirty="0" smtClean="0">
                <a:solidFill>
                  <a:schemeClr val="dk1"/>
                </a:solidFill>
                <a:sym typeface="Lora"/>
              </a:rPr>
              <a:t>The prisoner’s dilemma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55000"/>
              <a:buNone/>
              <a:defRPr/>
            </a:pPr>
            <a:r>
              <a:rPr lang="en-US" sz="2000" kern="0" dirty="0" smtClean="0">
                <a:solidFill>
                  <a:schemeClr val="dk1"/>
                </a:solidFill>
                <a:sym typeface="Lora"/>
              </a:rPr>
              <a:t>Other games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55000"/>
              <a:buNone/>
              <a:defRPr/>
            </a:pPr>
            <a:r>
              <a:rPr lang="en-US" sz="2000" kern="0" dirty="0">
                <a:solidFill>
                  <a:schemeClr val="dk1"/>
                </a:solidFill>
                <a:sym typeface="Lora"/>
              </a:rPr>
              <a:t>Bargaining</a:t>
            </a:r>
            <a:endParaRPr lang="en-US" sz="2000" kern="0" dirty="0">
              <a:sym typeface="Quattrocento San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55000"/>
              <a:buNone/>
              <a:defRPr/>
            </a:pPr>
            <a:r>
              <a:rPr lang="en-US" sz="2000" kern="0" dirty="0" smtClean="0">
                <a:solidFill>
                  <a:schemeClr val="dk1"/>
                </a:solidFill>
                <a:sym typeface="Lora"/>
              </a:rPr>
              <a:t>The (second) Aha! Moment</a:t>
            </a:r>
          </a:p>
        </p:txBody>
      </p:sp>
    </p:spTree>
    <p:extLst>
      <p:ext uri="{BB962C8B-B14F-4D97-AF65-F5344CB8AC3E}">
        <p14:creationId xmlns:p14="http://schemas.microsoft.com/office/powerpoint/2010/main" val="1421241669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Shape 110"/>
          <p:cNvSpPr txBox="1"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Summary</a:t>
            </a:r>
            <a:endParaRPr lang="en" dirty="0">
              <a:highlight>
                <a:srgbClr val="FFCD00"/>
              </a:highlight>
            </a:endParaRPr>
          </a:p>
        </p:txBody>
      </p:sp>
      <p:sp>
        <p:nvSpPr>
          <p:cNvPr id="111" name="Shape 111"/>
          <p:cNvSpPr txBox="1">
            <a:spLocks noGrp="1"/>
          </p:cNvSpPr>
          <p:nvPr>
            <p:ph type="body" idx="1"/>
          </p:nvPr>
        </p:nvSpPr>
        <p:spPr>
          <a:xfrm>
            <a:off x="1381125" y="1616075"/>
            <a:ext cx="6810375" cy="3113088"/>
          </a:xfrm>
        </p:spPr>
        <p:txBody>
          <a:bodyPr>
            <a:noAutofit/>
          </a:bodyPr>
          <a:lstStyle/>
          <a:p>
            <a:pPr>
              <a:buFont typeface="Wingdings" charset="0"/>
              <a:buNone/>
            </a:pPr>
            <a:endParaRPr lang="en-US" dirty="0"/>
          </a:p>
          <a:p>
            <a:r>
              <a:rPr lang="en-US" dirty="0"/>
              <a:t>People think two to three steps</a:t>
            </a:r>
          </a:p>
          <a:p>
            <a:endParaRPr lang="en-US" dirty="0"/>
          </a:p>
          <a:p>
            <a:r>
              <a:rPr lang="en-US" dirty="0"/>
              <a:t>Most people have an Aha! Moment</a:t>
            </a:r>
          </a:p>
          <a:p>
            <a:endParaRPr lang="en-US" dirty="0"/>
          </a:p>
          <a:p>
            <a:r>
              <a:rPr lang="en-US" dirty="0"/>
              <a:t>The winner thinks one step ahead…</a:t>
            </a:r>
          </a:p>
        </p:txBody>
      </p:sp>
      <p:grpSp>
        <p:nvGrpSpPr>
          <p:cNvPr id="22531" name="Shape 112"/>
          <p:cNvGrpSpPr>
            <a:grpSpLocks/>
          </p:cNvGrpSpPr>
          <p:nvPr/>
        </p:nvGrpSpPr>
        <p:grpSpPr bwMode="auto">
          <a:xfrm>
            <a:off x="915988" y="1019175"/>
            <a:ext cx="214312" cy="215900"/>
            <a:chOff x="2594050" y="1631825"/>
            <a:chExt cx="439625" cy="439625"/>
          </a:xfrm>
        </p:grpSpPr>
        <p:sp>
          <p:nvSpPr>
            <p:cNvPr id="22532" name="Shape 113"/>
            <p:cNvSpPr>
              <a:spLocks/>
            </p:cNvSpPr>
            <p:nvPr/>
          </p:nvSpPr>
          <p:spPr bwMode="auto">
            <a:xfrm>
              <a:off x="2594050" y="1883300"/>
              <a:ext cx="188175" cy="188150"/>
            </a:xfrm>
            <a:custGeom>
              <a:avLst/>
              <a:gdLst>
                <a:gd name="T0" fmla="*/ 5992 w 7527"/>
                <a:gd name="T1" fmla="*/ 0 h 7526"/>
                <a:gd name="T2" fmla="*/ 537 w 7527"/>
                <a:gd name="T3" fmla="*/ 6430 h 7526"/>
                <a:gd name="T4" fmla="*/ 1 w 7527"/>
                <a:gd name="T5" fmla="*/ 7526 h 7526"/>
                <a:gd name="T6" fmla="*/ 1097 w 7527"/>
                <a:gd name="T7" fmla="*/ 6990 h 7526"/>
                <a:gd name="T8" fmla="*/ 7526 w 7527"/>
                <a:gd name="T9" fmla="*/ 1534 h 7526"/>
                <a:gd name="T10" fmla="*/ 5992 w 7527"/>
                <a:gd name="T11" fmla="*/ 0 h 7526"/>
                <a:gd name="T12" fmla="*/ 0 w 7527"/>
                <a:gd name="T13" fmla="*/ 0 h 7526"/>
                <a:gd name="T14" fmla="*/ 7527 w 7527"/>
                <a:gd name="T15" fmla="*/ 7526 h 75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T12" t="T13" r="T14" b="T15"/>
              <a:pathLst>
                <a:path w="7527" h="7526" fill="none" extrusionOk="0">
                  <a:moveTo>
                    <a:pt x="5992" y="0"/>
                  </a:moveTo>
                  <a:lnTo>
                    <a:pt x="537" y="6430"/>
                  </a:lnTo>
                  <a:lnTo>
                    <a:pt x="1" y="7526"/>
                  </a:lnTo>
                  <a:lnTo>
                    <a:pt x="1097" y="6990"/>
                  </a:lnTo>
                  <a:lnTo>
                    <a:pt x="7526" y="1534"/>
                  </a:lnTo>
                  <a:lnTo>
                    <a:pt x="5992" y="0"/>
                  </a:lnTo>
                  <a:close/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2533" name="Shape 114"/>
            <p:cNvSpPr>
              <a:spLocks/>
            </p:cNvSpPr>
            <p:nvPr/>
          </p:nvSpPr>
          <p:spPr bwMode="auto">
            <a:xfrm>
              <a:off x="2857700" y="1631825"/>
              <a:ext cx="175975" cy="176000"/>
            </a:xfrm>
            <a:custGeom>
              <a:avLst/>
              <a:gdLst>
                <a:gd name="T0" fmla="*/ 268 w 7039"/>
                <a:gd name="T1" fmla="*/ 2704 h 7040"/>
                <a:gd name="T2" fmla="*/ 4336 w 7039"/>
                <a:gd name="T3" fmla="*/ 6771 h 7040"/>
                <a:gd name="T4" fmla="*/ 4336 w 7039"/>
                <a:gd name="T5" fmla="*/ 6771 h 7040"/>
                <a:gd name="T6" fmla="*/ 4336 w 7039"/>
                <a:gd name="T7" fmla="*/ 6771 h 7040"/>
                <a:gd name="T8" fmla="*/ 4652 w 7039"/>
                <a:gd name="T9" fmla="*/ 6917 h 7040"/>
                <a:gd name="T10" fmla="*/ 4993 w 7039"/>
                <a:gd name="T11" fmla="*/ 7015 h 7040"/>
                <a:gd name="T12" fmla="*/ 5310 w 7039"/>
                <a:gd name="T13" fmla="*/ 7039 h 7040"/>
                <a:gd name="T14" fmla="*/ 5651 w 7039"/>
                <a:gd name="T15" fmla="*/ 7039 h 7040"/>
                <a:gd name="T16" fmla="*/ 5992 w 7039"/>
                <a:gd name="T17" fmla="*/ 6966 h 7040"/>
                <a:gd name="T18" fmla="*/ 6308 w 7039"/>
                <a:gd name="T19" fmla="*/ 6844 h 7040"/>
                <a:gd name="T20" fmla="*/ 6454 w 7039"/>
                <a:gd name="T21" fmla="*/ 6747 h 7040"/>
                <a:gd name="T22" fmla="*/ 6601 w 7039"/>
                <a:gd name="T23" fmla="*/ 6674 h 7040"/>
                <a:gd name="T24" fmla="*/ 6747 w 7039"/>
                <a:gd name="T25" fmla="*/ 6552 h 7040"/>
                <a:gd name="T26" fmla="*/ 6893 w 7039"/>
                <a:gd name="T27" fmla="*/ 6430 h 7040"/>
                <a:gd name="T28" fmla="*/ 6893 w 7039"/>
                <a:gd name="T29" fmla="*/ 6430 h 7040"/>
                <a:gd name="T30" fmla="*/ 6942 w 7039"/>
                <a:gd name="T31" fmla="*/ 6357 h 7040"/>
                <a:gd name="T32" fmla="*/ 7015 w 7039"/>
                <a:gd name="T33" fmla="*/ 6260 h 7040"/>
                <a:gd name="T34" fmla="*/ 7039 w 7039"/>
                <a:gd name="T35" fmla="*/ 6138 h 7040"/>
                <a:gd name="T36" fmla="*/ 7039 w 7039"/>
                <a:gd name="T37" fmla="*/ 6041 h 7040"/>
                <a:gd name="T38" fmla="*/ 7039 w 7039"/>
                <a:gd name="T39" fmla="*/ 6041 h 7040"/>
                <a:gd name="T40" fmla="*/ 7039 w 7039"/>
                <a:gd name="T41" fmla="*/ 5943 h 7040"/>
                <a:gd name="T42" fmla="*/ 7015 w 7039"/>
                <a:gd name="T43" fmla="*/ 5846 h 7040"/>
                <a:gd name="T44" fmla="*/ 6942 w 7039"/>
                <a:gd name="T45" fmla="*/ 5748 h 7040"/>
                <a:gd name="T46" fmla="*/ 6893 w 7039"/>
                <a:gd name="T47" fmla="*/ 5651 h 7040"/>
                <a:gd name="T48" fmla="*/ 1389 w 7039"/>
                <a:gd name="T49" fmla="*/ 147 h 7040"/>
                <a:gd name="T50" fmla="*/ 1389 w 7039"/>
                <a:gd name="T51" fmla="*/ 147 h 7040"/>
                <a:gd name="T52" fmla="*/ 1291 w 7039"/>
                <a:gd name="T53" fmla="*/ 98 h 7040"/>
                <a:gd name="T54" fmla="*/ 1194 w 7039"/>
                <a:gd name="T55" fmla="*/ 25 h 7040"/>
                <a:gd name="T56" fmla="*/ 1096 w 7039"/>
                <a:gd name="T57" fmla="*/ 0 h 7040"/>
                <a:gd name="T58" fmla="*/ 999 w 7039"/>
                <a:gd name="T59" fmla="*/ 0 h 7040"/>
                <a:gd name="T60" fmla="*/ 999 w 7039"/>
                <a:gd name="T61" fmla="*/ 0 h 7040"/>
                <a:gd name="T62" fmla="*/ 902 w 7039"/>
                <a:gd name="T63" fmla="*/ 0 h 7040"/>
                <a:gd name="T64" fmla="*/ 780 w 7039"/>
                <a:gd name="T65" fmla="*/ 25 h 7040"/>
                <a:gd name="T66" fmla="*/ 682 w 7039"/>
                <a:gd name="T67" fmla="*/ 98 h 7040"/>
                <a:gd name="T68" fmla="*/ 609 w 7039"/>
                <a:gd name="T69" fmla="*/ 147 h 7040"/>
                <a:gd name="T70" fmla="*/ 609 w 7039"/>
                <a:gd name="T71" fmla="*/ 147 h 7040"/>
                <a:gd name="T72" fmla="*/ 487 w 7039"/>
                <a:gd name="T73" fmla="*/ 293 h 7040"/>
                <a:gd name="T74" fmla="*/ 366 w 7039"/>
                <a:gd name="T75" fmla="*/ 439 h 7040"/>
                <a:gd name="T76" fmla="*/ 293 w 7039"/>
                <a:gd name="T77" fmla="*/ 585 h 7040"/>
                <a:gd name="T78" fmla="*/ 195 w 7039"/>
                <a:gd name="T79" fmla="*/ 731 h 7040"/>
                <a:gd name="T80" fmla="*/ 73 w 7039"/>
                <a:gd name="T81" fmla="*/ 1048 h 7040"/>
                <a:gd name="T82" fmla="*/ 0 w 7039"/>
                <a:gd name="T83" fmla="*/ 1389 h 7040"/>
                <a:gd name="T84" fmla="*/ 0 w 7039"/>
                <a:gd name="T85" fmla="*/ 1730 h 7040"/>
                <a:gd name="T86" fmla="*/ 25 w 7039"/>
                <a:gd name="T87" fmla="*/ 2046 h 7040"/>
                <a:gd name="T88" fmla="*/ 122 w 7039"/>
                <a:gd name="T89" fmla="*/ 2387 h 7040"/>
                <a:gd name="T90" fmla="*/ 268 w 7039"/>
                <a:gd name="T91" fmla="*/ 2704 h 7040"/>
                <a:gd name="T92" fmla="*/ 268 w 7039"/>
                <a:gd name="T93" fmla="*/ 2704 h 7040"/>
                <a:gd name="T94" fmla="*/ 0 w 7039"/>
                <a:gd name="T95" fmla="*/ 0 h 7040"/>
                <a:gd name="T96" fmla="*/ 7039 w 7039"/>
                <a:gd name="T97" fmla="*/ 7040 h 70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T94" t="T95" r="T96" b="T97"/>
              <a:pathLst>
                <a:path w="7039" h="7040" fill="none" extrusionOk="0">
                  <a:moveTo>
                    <a:pt x="268" y="2704"/>
                  </a:moveTo>
                  <a:lnTo>
                    <a:pt x="4336" y="6771"/>
                  </a:lnTo>
                  <a:lnTo>
                    <a:pt x="4652" y="6917"/>
                  </a:lnTo>
                  <a:lnTo>
                    <a:pt x="4993" y="7015"/>
                  </a:lnTo>
                  <a:lnTo>
                    <a:pt x="5310" y="7039"/>
                  </a:lnTo>
                  <a:lnTo>
                    <a:pt x="5651" y="7039"/>
                  </a:lnTo>
                  <a:lnTo>
                    <a:pt x="5992" y="6966"/>
                  </a:lnTo>
                  <a:lnTo>
                    <a:pt x="6308" y="6844"/>
                  </a:lnTo>
                  <a:lnTo>
                    <a:pt x="6454" y="6747"/>
                  </a:lnTo>
                  <a:lnTo>
                    <a:pt x="6601" y="6674"/>
                  </a:lnTo>
                  <a:lnTo>
                    <a:pt x="6747" y="6552"/>
                  </a:lnTo>
                  <a:lnTo>
                    <a:pt x="6893" y="6430"/>
                  </a:lnTo>
                  <a:lnTo>
                    <a:pt x="6942" y="6357"/>
                  </a:lnTo>
                  <a:lnTo>
                    <a:pt x="7015" y="6260"/>
                  </a:lnTo>
                  <a:lnTo>
                    <a:pt x="7039" y="6138"/>
                  </a:lnTo>
                  <a:lnTo>
                    <a:pt x="7039" y="6041"/>
                  </a:lnTo>
                  <a:lnTo>
                    <a:pt x="7039" y="5943"/>
                  </a:lnTo>
                  <a:lnTo>
                    <a:pt x="7015" y="5846"/>
                  </a:lnTo>
                  <a:lnTo>
                    <a:pt x="6942" y="5748"/>
                  </a:lnTo>
                  <a:lnTo>
                    <a:pt x="6893" y="5651"/>
                  </a:lnTo>
                  <a:lnTo>
                    <a:pt x="1389" y="147"/>
                  </a:lnTo>
                  <a:lnTo>
                    <a:pt x="1291" y="98"/>
                  </a:lnTo>
                  <a:lnTo>
                    <a:pt x="1194" y="25"/>
                  </a:lnTo>
                  <a:lnTo>
                    <a:pt x="1096" y="0"/>
                  </a:lnTo>
                  <a:lnTo>
                    <a:pt x="999" y="0"/>
                  </a:lnTo>
                  <a:lnTo>
                    <a:pt x="902" y="0"/>
                  </a:lnTo>
                  <a:lnTo>
                    <a:pt x="780" y="25"/>
                  </a:lnTo>
                  <a:lnTo>
                    <a:pt x="682" y="98"/>
                  </a:lnTo>
                  <a:lnTo>
                    <a:pt x="609" y="147"/>
                  </a:lnTo>
                  <a:lnTo>
                    <a:pt x="487" y="293"/>
                  </a:lnTo>
                  <a:lnTo>
                    <a:pt x="366" y="439"/>
                  </a:lnTo>
                  <a:lnTo>
                    <a:pt x="293" y="585"/>
                  </a:lnTo>
                  <a:lnTo>
                    <a:pt x="195" y="731"/>
                  </a:lnTo>
                  <a:lnTo>
                    <a:pt x="73" y="1048"/>
                  </a:lnTo>
                  <a:lnTo>
                    <a:pt x="0" y="1389"/>
                  </a:lnTo>
                  <a:lnTo>
                    <a:pt x="0" y="1730"/>
                  </a:lnTo>
                  <a:lnTo>
                    <a:pt x="25" y="2046"/>
                  </a:lnTo>
                  <a:lnTo>
                    <a:pt x="122" y="2387"/>
                  </a:lnTo>
                  <a:lnTo>
                    <a:pt x="268" y="2704"/>
                  </a:lnTo>
                  <a:close/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2534" name="Shape 115"/>
            <p:cNvSpPr>
              <a:spLocks/>
            </p:cNvSpPr>
            <p:nvPr/>
          </p:nvSpPr>
          <p:spPr bwMode="auto">
            <a:xfrm>
              <a:off x="2662850" y="1699400"/>
              <a:ext cx="303250" cy="303250"/>
            </a:xfrm>
            <a:custGeom>
              <a:avLst/>
              <a:gdLst>
                <a:gd name="T0" fmla="*/ 8038 w 12130"/>
                <a:gd name="T1" fmla="*/ 1 h 12130"/>
                <a:gd name="T2" fmla="*/ 4872 w 12130"/>
                <a:gd name="T3" fmla="*/ 3191 h 12130"/>
                <a:gd name="T4" fmla="*/ 4872 w 12130"/>
                <a:gd name="T5" fmla="*/ 3191 h 12130"/>
                <a:gd name="T6" fmla="*/ 4628 w 12130"/>
                <a:gd name="T7" fmla="*/ 3094 h 12130"/>
                <a:gd name="T8" fmla="*/ 4385 w 12130"/>
                <a:gd name="T9" fmla="*/ 2997 h 12130"/>
                <a:gd name="T10" fmla="*/ 4092 w 12130"/>
                <a:gd name="T11" fmla="*/ 2899 h 12130"/>
                <a:gd name="T12" fmla="*/ 3800 w 12130"/>
                <a:gd name="T13" fmla="*/ 2850 h 12130"/>
                <a:gd name="T14" fmla="*/ 3484 w 12130"/>
                <a:gd name="T15" fmla="*/ 2777 h 12130"/>
                <a:gd name="T16" fmla="*/ 3167 w 12130"/>
                <a:gd name="T17" fmla="*/ 2729 h 12130"/>
                <a:gd name="T18" fmla="*/ 2850 w 12130"/>
                <a:gd name="T19" fmla="*/ 2704 h 12130"/>
                <a:gd name="T20" fmla="*/ 2534 w 12130"/>
                <a:gd name="T21" fmla="*/ 2704 h 12130"/>
                <a:gd name="T22" fmla="*/ 2534 w 12130"/>
                <a:gd name="T23" fmla="*/ 2704 h 12130"/>
                <a:gd name="T24" fmla="*/ 2241 w 12130"/>
                <a:gd name="T25" fmla="*/ 2704 h 12130"/>
                <a:gd name="T26" fmla="*/ 1949 w 12130"/>
                <a:gd name="T27" fmla="*/ 2729 h 12130"/>
                <a:gd name="T28" fmla="*/ 1633 w 12130"/>
                <a:gd name="T29" fmla="*/ 2777 h 12130"/>
                <a:gd name="T30" fmla="*/ 1316 w 12130"/>
                <a:gd name="T31" fmla="*/ 2850 h 12130"/>
                <a:gd name="T32" fmla="*/ 999 w 12130"/>
                <a:gd name="T33" fmla="*/ 2972 h 12130"/>
                <a:gd name="T34" fmla="*/ 707 w 12130"/>
                <a:gd name="T35" fmla="*/ 3094 h 12130"/>
                <a:gd name="T36" fmla="*/ 415 w 12130"/>
                <a:gd name="T37" fmla="*/ 3289 h 12130"/>
                <a:gd name="T38" fmla="*/ 147 w 12130"/>
                <a:gd name="T39" fmla="*/ 3508 h 12130"/>
                <a:gd name="T40" fmla="*/ 147 w 12130"/>
                <a:gd name="T41" fmla="*/ 3508 h 12130"/>
                <a:gd name="T42" fmla="*/ 74 w 12130"/>
                <a:gd name="T43" fmla="*/ 3581 h 12130"/>
                <a:gd name="T44" fmla="*/ 25 w 12130"/>
                <a:gd name="T45" fmla="*/ 3678 h 12130"/>
                <a:gd name="T46" fmla="*/ 1 w 12130"/>
                <a:gd name="T47" fmla="*/ 3776 h 12130"/>
                <a:gd name="T48" fmla="*/ 1 w 12130"/>
                <a:gd name="T49" fmla="*/ 3898 h 12130"/>
                <a:gd name="T50" fmla="*/ 1 w 12130"/>
                <a:gd name="T51" fmla="*/ 3898 h 12130"/>
                <a:gd name="T52" fmla="*/ 1 w 12130"/>
                <a:gd name="T53" fmla="*/ 3995 h 12130"/>
                <a:gd name="T54" fmla="*/ 25 w 12130"/>
                <a:gd name="T55" fmla="*/ 4093 h 12130"/>
                <a:gd name="T56" fmla="*/ 74 w 12130"/>
                <a:gd name="T57" fmla="*/ 4190 h 12130"/>
                <a:gd name="T58" fmla="*/ 147 w 12130"/>
                <a:gd name="T59" fmla="*/ 4287 h 12130"/>
                <a:gd name="T60" fmla="*/ 7843 w 12130"/>
                <a:gd name="T61" fmla="*/ 11984 h 12130"/>
                <a:gd name="T62" fmla="*/ 7843 w 12130"/>
                <a:gd name="T63" fmla="*/ 11984 h 12130"/>
                <a:gd name="T64" fmla="*/ 7941 w 12130"/>
                <a:gd name="T65" fmla="*/ 12057 h 12130"/>
                <a:gd name="T66" fmla="*/ 8038 w 12130"/>
                <a:gd name="T67" fmla="*/ 12105 h 12130"/>
                <a:gd name="T68" fmla="*/ 8135 w 12130"/>
                <a:gd name="T69" fmla="*/ 12130 h 12130"/>
                <a:gd name="T70" fmla="*/ 8233 w 12130"/>
                <a:gd name="T71" fmla="*/ 12130 h 12130"/>
                <a:gd name="T72" fmla="*/ 8233 w 12130"/>
                <a:gd name="T73" fmla="*/ 12130 h 12130"/>
                <a:gd name="T74" fmla="*/ 8355 w 12130"/>
                <a:gd name="T75" fmla="*/ 12130 h 12130"/>
                <a:gd name="T76" fmla="*/ 8452 w 12130"/>
                <a:gd name="T77" fmla="*/ 12105 h 12130"/>
                <a:gd name="T78" fmla="*/ 8549 w 12130"/>
                <a:gd name="T79" fmla="*/ 12057 h 12130"/>
                <a:gd name="T80" fmla="*/ 8622 w 12130"/>
                <a:gd name="T81" fmla="*/ 11984 h 12130"/>
                <a:gd name="T82" fmla="*/ 8622 w 12130"/>
                <a:gd name="T83" fmla="*/ 11984 h 12130"/>
                <a:gd name="T84" fmla="*/ 8842 w 12130"/>
                <a:gd name="T85" fmla="*/ 11716 h 12130"/>
                <a:gd name="T86" fmla="*/ 9036 w 12130"/>
                <a:gd name="T87" fmla="*/ 11423 h 12130"/>
                <a:gd name="T88" fmla="*/ 9158 w 12130"/>
                <a:gd name="T89" fmla="*/ 11131 h 12130"/>
                <a:gd name="T90" fmla="*/ 9280 w 12130"/>
                <a:gd name="T91" fmla="*/ 10814 h 12130"/>
                <a:gd name="T92" fmla="*/ 9353 w 12130"/>
                <a:gd name="T93" fmla="*/ 10498 h 12130"/>
                <a:gd name="T94" fmla="*/ 9402 w 12130"/>
                <a:gd name="T95" fmla="*/ 10181 h 12130"/>
                <a:gd name="T96" fmla="*/ 9426 w 12130"/>
                <a:gd name="T97" fmla="*/ 9889 h 12130"/>
                <a:gd name="T98" fmla="*/ 9426 w 12130"/>
                <a:gd name="T99" fmla="*/ 9597 h 12130"/>
                <a:gd name="T100" fmla="*/ 9426 w 12130"/>
                <a:gd name="T101" fmla="*/ 9597 h 12130"/>
                <a:gd name="T102" fmla="*/ 9426 w 12130"/>
                <a:gd name="T103" fmla="*/ 9280 h 12130"/>
                <a:gd name="T104" fmla="*/ 9402 w 12130"/>
                <a:gd name="T105" fmla="*/ 8964 h 12130"/>
                <a:gd name="T106" fmla="*/ 9353 w 12130"/>
                <a:gd name="T107" fmla="*/ 8647 h 12130"/>
                <a:gd name="T108" fmla="*/ 9280 w 12130"/>
                <a:gd name="T109" fmla="*/ 8330 h 12130"/>
                <a:gd name="T110" fmla="*/ 9231 w 12130"/>
                <a:gd name="T111" fmla="*/ 8038 h 12130"/>
                <a:gd name="T112" fmla="*/ 9134 w 12130"/>
                <a:gd name="T113" fmla="*/ 7746 h 12130"/>
                <a:gd name="T114" fmla="*/ 9036 w 12130"/>
                <a:gd name="T115" fmla="*/ 7502 h 12130"/>
                <a:gd name="T116" fmla="*/ 8939 w 12130"/>
                <a:gd name="T117" fmla="*/ 7259 h 12130"/>
                <a:gd name="T118" fmla="*/ 12130 w 12130"/>
                <a:gd name="T119" fmla="*/ 4093 h 12130"/>
                <a:gd name="T120" fmla="*/ 0 w 12130"/>
                <a:gd name="T121" fmla="*/ 0 h 12130"/>
                <a:gd name="T122" fmla="*/ 12130 w 12130"/>
                <a:gd name="T123" fmla="*/ 12130 h 121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T120" t="T121" r="T122" b="T123"/>
              <a:pathLst>
                <a:path w="12130" h="12130" fill="none" extrusionOk="0">
                  <a:moveTo>
                    <a:pt x="8038" y="1"/>
                  </a:moveTo>
                  <a:lnTo>
                    <a:pt x="4872" y="3191"/>
                  </a:lnTo>
                  <a:lnTo>
                    <a:pt x="4628" y="3094"/>
                  </a:lnTo>
                  <a:lnTo>
                    <a:pt x="4385" y="2997"/>
                  </a:lnTo>
                  <a:lnTo>
                    <a:pt x="4092" y="2899"/>
                  </a:lnTo>
                  <a:lnTo>
                    <a:pt x="3800" y="2850"/>
                  </a:lnTo>
                  <a:lnTo>
                    <a:pt x="3484" y="2777"/>
                  </a:lnTo>
                  <a:lnTo>
                    <a:pt x="3167" y="2729"/>
                  </a:lnTo>
                  <a:lnTo>
                    <a:pt x="2850" y="2704"/>
                  </a:lnTo>
                  <a:lnTo>
                    <a:pt x="2534" y="2704"/>
                  </a:lnTo>
                  <a:lnTo>
                    <a:pt x="2241" y="2704"/>
                  </a:lnTo>
                  <a:lnTo>
                    <a:pt x="1949" y="2729"/>
                  </a:lnTo>
                  <a:lnTo>
                    <a:pt x="1633" y="2777"/>
                  </a:lnTo>
                  <a:lnTo>
                    <a:pt x="1316" y="2850"/>
                  </a:lnTo>
                  <a:lnTo>
                    <a:pt x="999" y="2972"/>
                  </a:lnTo>
                  <a:lnTo>
                    <a:pt x="707" y="3094"/>
                  </a:lnTo>
                  <a:lnTo>
                    <a:pt x="415" y="3289"/>
                  </a:lnTo>
                  <a:lnTo>
                    <a:pt x="147" y="3508"/>
                  </a:lnTo>
                  <a:lnTo>
                    <a:pt x="74" y="3581"/>
                  </a:lnTo>
                  <a:lnTo>
                    <a:pt x="25" y="3678"/>
                  </a:lnTo>
                  <a:lnTo>
                    <a:pt x="1" y="3776"/>
                  </a:lnTo>
                  <a:lnTo>
                    <a:pt x="1" y="3898"/>
                  </a:lnTo>
                  <a:lnTo>
                    <a:pt x="1" y="3995"/>
                  </a:lnTo>
                  <a:lnTo>
                    <a:pt x="25" y="4093"/>
                  </a:lnTo>
                  <a:lnTo>
                    <a:pt x="74" y="4190"/>
                  </a:lnTo>
                  <a:lnTo>
                    <a:pt x="147" y="4287"/>
                  </a:lnTo>
                  <a:lnTo>
                    <a:pt x="7843" y="11984"/>
                  </a:lnTo>
                  <a:lnTo>
                    <a:pt x="7941" y="12057"/>
                  </a:lnTo>
                  <a:lnTo>
                    <a:pt x="8038" y="12105"/>
                  </a:lnTo>
                  <a:lnTo>
                    <a:pt x="8135" y="12130"/>
                  </a:lnTo>
                  <a:lnTo>
                    <a:pt x="8233" y="12130"/>
                  </a:lnTo>
                  <a:lnTo>
                    <a:pt x="8355" y="12130"/>
                  </a:lnTo>
                  <a:lnTo>
                    <a:pt x="8452" y="12105"/>
                  </a:lnTo>
                  <a:lnTo>
                    <a:pt x="8549" y="12057"/>
                  </a:lnTo>
                  <a:lnTo>
                    <a:pt x="8622" y="11984"/>
                  </a:lnTo>
                  <a:lnTo>
                    <a:pt x="8842" y="11716"/>
                  </a:lnTo>
                  <a:lnTo>
                    <a:pt x="9036" y="11423"/>
                  </a:lnTo>
                  <a:lnTo>
                    <a:pt x="9158" y="11131"/>
                  </a:lnTo>
                  <a:lnTo>
                    <a:pt x="9280" y="10814"/>
                  </a:lnTo>
                  <a:lnTo>
                    <a:pt x="9353" y="10498"/>
                  </a:lnTo>
                  <a:lnTo>
                    <a:pt x="9402" y="10181"/>
                  </a:lnTo>
                  <a:lnTo>
                    <a:pt x="9426" y="9889"/>
                  </a:lnTo>
                  <a:lnTo>
                    <a:pt x="9426" y="9597"/>
                  </a:lnTo>
                  <a:lnTo>
                    <a:pt x="9426" y="9280"/>
                  </a:lnTo>
                  <a:lnTo>
                    <a:pt x="9402" y="8964"/>
                  </a:lnTo>
                  <a:lnTo>
                    <a:pt x="9353" y="8647"/>
                  </a:lnTo>
                  <a:lnTo>
                    <a:pt x="9280" y="8330"/>
                  </a:lnTo>
                  <a:lnTo>
                    <a:pt x="9231" y="8038"/>
                  </a:lnTo>
                  <a:lnTo>
                    <a:pt x="9134" y="7746"/>
                  </a:lnTo>
                  <a:lnTo>
                    <a:pt x="9036" y="7502"/>
                  </a:lnTo>
                  <a:lnTo>
                    <a:pt x="8939" y="7259"/>
                  </a:lnTo>
                  <a:lnTo>
                    <a:pt x="12130" y="4093"/>
                  </a:lnTo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2535" name="Shape 116"/>
            <p:cNvSpPr>
              <a:spLocks/>
            </p:cNvSpPr>
            <p:nvPr/>
          </p:nvSpPr>
          <p:spPr bwMode="auto">
            <a:xfrm>
              <a:off x="2814912" y="1754062"/>
              <a:ext cx="49950" cy="49950"/>
            </a:xfrm>
            <a:custGeom>
              <a:avLst/>
              <a:gdLst>
                <a:gd name="T0" fmla="*/ 1 w 1998"/>
                <a:gd name="T1" fmla="*/ 1997 h 1998"/>
                <a:gd name="T2" fmla="*/ 1998 w 1998"/>
                <a:gd name="T3" fmla="*/ 0 h 1998"/>
                <a:gd name="T4" fmla="*/ 0 w 1998"/>
                <a:gd name="T5" fmla="*/ 0 h 1998"/>
                <a:gd name="T6" fmla="*/ 1998 w 1998"/>
                <a:gd name="T7" fmla="*/ 1998 h 19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T4" t="T5" r="T6" b="T7"/>
              <a:pathLst>
                <a:path w="1998" h="1998" fill="none" extrusionOk="0">
                  <a:moveTo>
                    <a:pt x="1" y="1997"/>
                  </a:moveTo>
                  <a:lnTo>
                    <a:pt x="1998" y="0"/>
                  </a:lnTo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</p:grp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5E5F72-A700-2B41-902D-0ACD7FAE97AB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0763423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Shape 98"/>
          <p:cNvSpPr txBox="1">
            <a:spLocks noGrp="1"/>
          </p:cNvSpPr>
          <p:nvPr>
            <p:ph type="ctrTitle"/>
          </p:nvPr>
        </p:nvSpPr>
        <p:spPr>
          <a:xfrm>
            <a:off x="2022475" y="1693863"/>
            <a:ext cx="3787775" cy="1158875"/>
          </a:xfrm>
        </p:spPr>
        <p:txBody>
          <a:bodyPr/>
          <a:lstStyle/>
          <a:p>
            <a:pPr eaLnBrk="1" hangingPunct="1">
              <a:spcBef>
                <a:spcPct val="0"/>
              </a:spcBef>
              <a:buSzTx/>
              <a:buFont typeface="Lora" charset="0"/>
              <a:buNone/>
            </a:pPr>
            <a:r>
              <a:rPr lang="en-US" altLang="en-US" b="1" dirty="0" smtClean="0">
                <a:latin typeface="Lora" charset="0"/>
                <a:ea typeface="Lora" charset="0"/>
                <a:cs typeface="Lora" charset="0"/>
                <a:sym typeface="Lora" charset="0"/>
              </a:rPr>
              <a:t>Prisoner’s Dilemma</a:t>
            </a:r>
            <a:endParaRPr lang="en-US" altLang="en-US" b="1" dirty="0">
              <a:latin typeface="Lora" charset="0"/>
              <a:ea typeface="Lora" charset="0"/>
              <a:cs typeface="Lora" charset="0"/>
              <a:sym typeface="Lora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5E5F72-A700-2B41-902D-0ACD7FAE97AB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8416566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Shape 166"/>
          <p:cNvSpPr txBox="1">
            <a:spLocks/>
          </p:cNvSpPr>
          <p:nvPr/>
        </p:nvSpPr>
        <p:spPr bwMode="auto">
          <a:xfrm>
            <a:off x="4798622" y="869561"/>
            <a:ext cx="4173000" cy="38406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25" tIns="91425" rIns="91425" bIns="91425" numCol="1" anchor="ctr" anchorCtr="0" compatLnSpc="1">
            <a:prstTxWarp prst="textNoShape">
              <a:avLst/>
            </a:prstTxWarp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342900" indent="-342900" algn="l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A28448"/>
              </a:buClr>
              <a:buFont typeface="Quattrocento Sans" charset="0"/>
              <a:buChar char="◉"/>
              <a:defRPr sz="140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1pPr>
            <a:lvl2pPr lvl="1" algn="l" rtl="0" eaLnBrk="1" fontAlgn="base" hangingPunct="1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 charset="0"/>
              </a:defRPr>
            </a:lvl2pPr>
            <a:lvl3pPr lvl="2" algn="l" rtl="0" eaLnBrk="1" fontAlgn="base" hangingPunct="1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 charset="0"/>
              </a:defRPr>
            </a:lvl3pPr>
            <a:lvl4pPr lvl="3" algn="l" rtl="0" eaLnBrk="1" fontAlgn="base" hangingPunct="1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 charset="0"/>
              </a:defRPr>
            </a:lvl4pPr>
            <a:lvl5pPr lvl="4" algn="l" rtl="0" eaLnBrk="1" fontAlgn="base" hangingPunct="1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 charset="0"/>
              </a:defRPr>
            </a:lvl5pPr>
            <a:lvl6pPr marR="0" lvl="5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lnSpc>
                <a:spcPct val="80000"/>
              </a:lnSpc>
            </a:pPr>
            <a:endParaRPr lang="en-US" altLang="en-US" sz="2800" dirty="0" smtClean="0">
              <a:ea typeface="ＭＳ Ｐゴシック" charset="-128"/>
            </a:endParaRPr>
          </a:p>
          <a:p>
            <a:pPr>
              <a:lnSpc>
                <a:spcPct val="80000"/>
              </a:lnSpc>
            </a:pPr>
            <a:endParaRPr lang="en-US" altLang="en-US" sz="2800" dirty="0" smtClean="0">
              <a:ea typeface="ＭＳ Ｐゴシック" charset="-128"/>
            </a:endParaRPr>
          </a:p>
          <a:p>
            <a:pPr marL="0" indent="0">
              <a:lnSpc>
                <a:spcPct val="80000"/>
              </a:lnSpc>
              <a:buNone/>
            </a:pPr>
            <a:endParaRPr lang="en-US" altLang="en-US" sz="2400" dirty="0" smtClean="0">
              <a:ea typeface="ＭＳ Ｐゴシック" charset="-128"/>
            </a:endParaRPr>
          </a:p>
          <a:p>
            <a:r>
              <a:rPr lang="en-US" altLang="en-US" sz="2400" dirty="0">
                <a:ea typeface="ＭＳ Ｐゴシック" charset="-128"/>
              </a:rPr>
              <a:t>Current (1988) </a:t>
            </a:r>
          </a:p>
          <a:p>
            <a:pPr marL="0" indent="0">
              <a:buNone/>
            </a:pPr>
            <a:r>
              <a:rPr lang="en-US" altLang="en-US" sz="2400" dirty="0">
                <a:ea typeface="ＭＳ Ｐゴシック" charset="-128"/>
              </a:rPr>
              <a:t>	share price </a:t>
            </a:r>
            <a:r>
              <a:rPr lang="el-GR" altLang="en-US" sz="2400" dirty="0">
                <a:ea typeface="ＭＳ Ｐゴシック" charset="-128"/>
              </a:rPr>
              <a:t>≈</a:t>
            </a:r>
            <a:r>
              <a:rPr lang="en-US" altLang="en-US" sz="2400" dirty="0">
                <a:ea typeface="ＭＳ Ｐゴシック" charset="-128"/>
              </a:rPr>
              <a:t> $60</a:t>
            </a:r>
          </a:p>
          <a:p>
            <a:endParaRPr lang="en-US" altLang="en-US" sz="2400" dirty="0">
              <a:ea typeface="ＭＳ Ｐゴシック" charset="-128"/>
            </a:endParaRPr>
          </a:p>
          <a:p>
            <a:r>
              <a:rPr lang="en-US" altLang="en-US" sz="2400" dirty="0">
                <a:ea typeface="ＭＳ Ｐゴシック" charset="-128"/>
              </a:rPr>
              <a:t>Expected post-takeover </a:t>
            </a:r>
          </a:p>
          <a:p>
            <a:pPr marL="0" indent="0">
              <a:buNone/>
            </a:pPr>
            <a:r>
              <a:rPr lang="en-US" altLang="en-US" sz="2400" dirty="0">
                <a:ea typeface="ＭＳ Ｐゴシック" charset="-128"/>
              </a:rPr>
              <a:t>	share price </a:t>
            </a:r>
            <a:r>
              <a:rPr lang="el-GR" altLang="en-US" sz="2400" dirty="0">
                <a:ea typeface="ＭＳ Ｐゴシック" charset="-128"/>
              </a:rPr>
              <a:t>≈</a:t>
            </a:r>
            <a:r>
              <a:rPr lang="en-US" altLang="en-US" sz="2400" dirty="0">
                <a:ea typeface="ＭＳ Ｐゴシック" charset="-128"/>
              </a:rPr>
              <a:t> $60</a:t>
            </a:r>
          </a:p>
          <a:p>
            <a:pPr>
              <a:lnSpc>
                <a:spcPct val="80000"/>
              </a:lnSpc>
            </a:pPr>
            <a:endParaRPr lang="en-US" altLang="en-US" sz="2400" dirty="0" smtClean="0">
              <a:ea typeface="ＭＳ Ｐゴシック" charset="-128"/>
            </a:endParaRPr>
          </a:p>
          <a:p>
            <a:endParaRPr lang="en-US" altLang="en-US" sz="2400" dirty="0" smtClean="0">
              <a:ea typeface="ＭＳ Ｐゴシック" charset="-128"/>
            </a:endParaRPr>
          </a:p>
          <a:p>
            <a:r>
              <a:rPr lang="en-US" altLang="en-US" sz="2400" dirty="0" smtClean="0">
                <a:ea typeface="ＭＳ Ｐゴシック" charset="-128"/>
              </a:rPr>
              <a:t>Macy’s offers $70 / share</a:t>
            </a:r>
            <a:endParaRPr lang="en-US" altLang="en-US" sz="2400" dirty="0">
              <a:ea typeface="ＭＳ Ｐゴシック" charset="-128"/>
            </a:endParaRPr>
          </a:p>
          <a:p>
            <a:pPr marL="0" indent="0">
              <a:buNone/>
            </a:pPr>
            <a:r>
              <a:rPr lang="en-US" altLang="en-US" sz="2400" dirty="0">
                <a:ea typeface="ＭＳ Ｐゴシック" charset="-128"/>
              </a:rPr>
              <a:t>	</a:t>
            </a:r>
            <a:r>
              <a:rPr lang="en-US" altLang="en-US" sz="2400" dirty="0" smtClean="0">
                <a:ea typeface="ＭＳ Ｐゴシック" charset="-128"/>
              </a:rPr>
              <a:t>Contingent on 50%</a:t>
            </a:r>
          </a:p>
          <a:p>
            <a:pPr marL="0" indent="0">
              <a:buNone/>
            </a:pPr>
            <a:endParaRPr lang="en-US" altLang="en-US" sz="2400" dirty="0" smtClean="0">
              <a:ea typeface="ＭＳ Ｐゴシック" charset="-128"/>
            </a:endParaRPr>
          </a:p>
          <a:p>
            <a:pPr lvl="1">
              <a:lnSpc>
                <a:spcPct val="80000"/>
              </a:lnSpc>
            </a:pPr>
            <a:endParaRPr lang="en-US" altLang="en-US" sz="2400" dirty="0" smtClean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8945" y="890140"/>
            <a:ext cx="3657600" cy="3657600"/>
          </a:xfrm>
          <a:prstGeom prst="ellipse">
            <a:avLst/>
          </a:prstGeom>
        </p:spPr>
      </p:pic>
      <p:sp>
        <p:nvSpPr>
          <p:cNvPr id="29" name="Shape 166"/>
          <p:cNvSpPr txBox="1">
            <a:spLocks/>
          </p:cNvSpPr>
          <p:nvPr/>
        </p:nvSpPr>
        <p:spPr bwMode="auto">
          <a:xfrm>
            <a:off x="4798622" y="869561"/>
            <a:ext cx="3609539" cy="38406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25" tIns="91425" rIns="91425" bIns="91425" numCol="1" anchor="ctr" anchorCtr="0" compatLnSpc="1">
            <a:prstTxWarp prst="textNoShape">
              <a:avLst/>
            </a:prstTxWarp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342900" indent="-342900" algn="l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A28448"/>
              </a:buClr>
              <a:buFont typeface="Quattrocento Sans" charset="0"/>
              <a:buChar char="◉"/>
              <a:defRPr sz="140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1pPr>
            <a:lvl2pPr lvl="1" algn="l" rtl="0" eaLnBrk="1" fontAlgn="base" hangingPunct="1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 charset="0"/>
              </a:defRPr>
            </a:lvl2pPr>
            <a:lvl3pPr lvl="2" algn="l" rtl="0" eaLnBrk="1" fontAlgn="base" hangingPunct="1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 charset="0"/>
              </a:defRPr>
            </a:lvl3pPr>
            <a:lvl4pPr lvl="3" algn="l" rtl="0" eaLnBrk="1" fontAlgn="base" hangingPunct="1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 charset="0"/>
              </a:defRPr>
            </a:lvl4pPr>
            <a:lvl5pPr lvl="4" algn="l" rtl="0" eaLnBrk="1" fontAlgn="base" hangingPunct="1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 charset="0"/>
              </a:defRPr>
            </a:lvl5pPr>
            <a:lvl6pPr marR="0" lvl="5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55000"/>
              <a:buFont typeface="Arial"/>
              <a:buNone/>
              <a:defRPr/>
            </a:pPr>
            <a:r>
              <a:rPr lang="en-US" sz="2000" b="1" kern="0" dirty="0" smtClean="0">
                <a:solidFill>
                  <a:schemeClr val="dk1"/>
                </a:solidFill>
                <a:sym typeface="Lora"/>
              </a:rPr>
              <a:t>The Battle for Federated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55000"/>
              <a:buFont typeface="Arial"/>
              <a:buNone/>
              <a:defRPr/>
            </a:pPr>
            <a:endParaRPr lang="en-US" sz="2000" kern="0" dirty="0" smtClean="0">
              <a:solidFill>
                <a:schemeClr val="dk1"/>
              </a:solidFill>
              <a:sym typeface="Lora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55000"/>
              <a:buFont typeface="Arial"/>
              <a:buNone/>
              <a:defRPr/>
            </a:pPr>
            <a:endParaRPr lang="en-US" sz="2000" kern="0" dirty="0" smtClean="0">
              <a:solidFill>
                <a:schemeClr val="dk1"/>
              </a:solidFill>
              <a:sym typeface="Lora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55000"/>
              <a:buFont typeface="Arial"/>
              <a:buNone/>
              <a:defRPr/>
            </a:pPr>
            <a:endParaRPr lang="en-US" sz="2000" i="1" kern="0" dirty="0" smtClean="0">
              <a:solidFill>
                <a:schemeClr val="dk1"/>
              </a:solidFill>
              <a:sym typeface="Lora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55000"/>
              <a:buFont typeface="Arial"/>
              <a:buNone/>
              <a:defRPr/>
            </a:pPr>
            <a:r>
              <a:rPr lang="en-US" sz="2400" i="1" kern="0" dirty="0" smtClean="0">
                <a:solidFill>
                  <a:schemeClr val="dk1"/>
                </a:solidFill>
                <a:sym typeface="Lora"/>
              </a:rPr>
              <a:t>How to win a bidding war by bidding less?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55000"/>
              <a:buFont typeface="Arial"/>
              <a:buNone/>
              <a:defRPr/>
            </a:pPr>
            <a:endParaRPr lang="en-US" sz="3200" kern="0" dirty="0" smtClean="0">
              <a:sym typeface="Quattrocento San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55000"/>
              <a:buFont typeface="Arial"/>
              <a:buNone/>
              <a:defRPr/>
            </a:pPr>
            <a:endParaRPr lang="en-US" sz="3200" kern="0" dirty="0" smtClean="0">
              <a:sym typeface="Quattrocento Sans"/>
            </a:endParaRPr>
          </a:p>
        </p:txBody>
      </p:sp>
      <p:cxnSp>
        <p:nvCxnSpPr>
          <p:cNvPr id="30722" name="Shape 167"/>
          <p:cNvCxnSpPr>
            <a:cxnSpLocks noChangeShapeType="1"/>
          </p:cNvCxnSpPr>
          <p:nvPr/>
        </p:nvCxnSpPr>
        <p:spPr bwMode="auto">
          <a:xfrm>
            <a:off x="-6350" y="1131888"/>
            <a:ext cx="9150350" cy="0"/>
          </a:xfrm>
          <a:prstGeom prst="straightConnector1">
            <a:avLst/>
          </a:prstGeom>
          <a:noFill/>
          <a:ln w="9525">
            <a:solidFill>
              <a:srgbClr val="CCCCCC"/>
            </a:solidFill>
            <a:round/>
            <a:headEnd type="none" w="lg" len="lg"/>
            <a:tailEnd type="non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0724" name="Shape 169"/>
          <p:cNvSpPr>
            <a:spLocks noChangeArrowheads="1"/>
          </p:cNvSpPr>
          <p:nvPr/>
        </p:nvSpPr>
        <p:spPr bwMode="auto">
          <a:xfrm>
            <a:off x="625475" y="736600"/>
            <a:ext cx="790575" cy="790575"/>
          </a:xfrm>
          <a:prstGeom prst="ellipse">
            <a:avLst/>
          </a:prstGeom>
          <a:solidFill>
            <a:srgbClr val="A28448"/>
          </a:solidFill>
          <a:ln>
            <a:noFill/>
          </a:ln>
          <a:extLst/>
        </p:spPr>
        <p:txBody>
          <a:bodyPr lIns="91425" tIns="91425" rIns="91425" bIns="91425" anchor="ctr"/>
          <a:lstStyle>
            <a:lvl1pPr>
              <a:defRPr sz="140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1pPr>
            <a:lvl2pPr marL="742950" indent="-285750">
              <a:defRPr sz="140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2pPr>
            <a:lvl3pPr marL="1143000" indent="-228600">
              <a:defRPr sz="140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3pPr>
            <a:lvl4pPr marL="1600200" indent="-228600">
              <a:defRPr sz="140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4pPr>
            <a:lvl5pPr marL="2057400" indent="-228600">
              <a:defRPr sz="140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2675" y="869561"/>
            <a:ext cx="593406" cy="455385"/>
          </a:xfrm>
          <a:prstGeom prst="rect">
            <a:avLst/>
          </a:prstGeom>
        </p:spPr>
      </p:pic>
      <p:sp>
        <p:nvSpPr>
          <p:cNvPr id="21" name="Shape 166"/>
          <p:cNvSpPr txBox="1">
            <a:spLocks/>
          </p:cNvSpPr>
          <p:nvPr/>
        </p:nvSpPr>
        <p:spPr bwMode="auto">
          <a:xfrm>
            <a:off x="4798622" y="869561"/>
            <a:ext cx="4173000" cy="38406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25" tIns="91425" rIns="91425" bIns="91425" numCol="1" anchor="ctr" anchorCtr="0" compatLnSpc="1">
            <a:prstTxWarp prst="textNoShape">
              <a:avLst/>
            </a:prstTxWarp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342900" indent="-342900" algn="l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A28448"/>
              </a:buClr>
              <a:buFont typeface="Quattrocento Sans" charset="0"/>
              <a:buChar char="◉"/>
              <a:defRPr sz="140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1pPr>
            <a:lvl2pPr lvl="1" algn="l" rtl="0" eaLnBrk="1" fontAlgn="base" hangingPunct="1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 charset="0"/>
              </a:defRPr>
            </a:lvl2pPr>
            <a:lvl3pPr lvl="2" algn="l" rtl="0" eaLnBrk="1" fontAlgn="base" hangingPunct="1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 charset="0"/>
              </a:defRPr>
            </a:lvl3pPr>
            <a:lvl4pPr lvl="3" algn="l" rtl="0" eaLnBrk="1" fontAlgn="base" hangingPunct="1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 charset="0"/>
              </a:defRPr>
            </a:lvl4pPr>
            <a:lvl5pPr lvl="4" algn="l" rtl="0" eaLnBrk="1" fontAlgn="base" hangingPunct="1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 charset="0"/>
              </a:defRPr>
            </a:lvl5pPr>
            <a:lvl6pPr marR="0" lvl="5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lnSpc>
                <a:spcPct val="90000"/>
              </a:lnSpc>
            </a:pPr>
            <a:r>
              <a:rPr lang="en-US" altLang="en-US" sz="2400" dirty="0">
                <a:ea typeface="ＭＳ Ｐゴシック" charset="-128"/>
              </a:rPr>
              <a:t>Robert </a:t>
            </a:r>
            <a:r>
              <a:rPr lang="en-US" altLang="en-US" sz="2400">
                <a:ea typeface="ＭＳ Ｐゴシック" charset="-128"/>
              </a:rPr>
              <a:t>Campeau </a:t>
            </a:r>
            <a:r>
              <a:rPr lang="en-US" altLang="en-US" sz="2400" smtClean="0">
                <a:ea typeface="ＭＳ Ｐゴシック" charset="-128"/>
              </a:rPr>
              <a:t>offers</a:t>
            </a:r>
            <a:endParaRPr lang="en-US" altLang="en-US" sz="2400" dirty="0" smtClean="0">
              <a:ea typeface="ＭＳ Ｐゴシック" charset="-128"/>
            </a:endParaRPr>
          </a:p>
          <a:p>
            <a:pPr marL="0" indent="0">
              <a:lnSpc>
                <a:spcPct val="90000"/>
              </a:lnSpc>
              <a:buNone/>
            </a:pPr>
            <a:r>
              <a:rPr lang="en-US" altLang="en-US" sz="2400" dirty="0">
                <a:ea typeface="ＭＳ Ｐゴシック" charset="-128"/>
              </a:rPr>
              <a:t>	</a:t>
            </a:r>
            <a:r>
              <a:rPr lang="en-US" altLang="en-US" sz="2400" dirty="0" smtClean="0">
                <a:ea typeface="ＭＳ Ｐゴシック" charset="-128"/>
              </a:rPr>
              <a:t>$</a:t>
            </a:r>
            <a:r>
              <a:rPr lang="en-US" altLang="en-US" sz="2400" dirty="0">
                <a:ea typeface="ＭＳ Ｐゴシック" charset="-128"/>
              </a:rPr>
              <a:t>74 per share                  </a:t>
            </a:r>
            <a:endParaRPr lang="en-US" altLang="en-US" sz="2400" dirty="0" smtClean="0">
              <a:ea typeface="ＭＳ Ｐゴシック" charset="-128"/>
            </a:endParaRPr>
          </a:p>
          <a:p>
            <a:pPr marL="0" indent="0">
              <a:lnSpc>
                <a:spcPct val="90000"/>
              </a:lnSpc>
              <a:buNone/>
            </a:pPr>
            <a:r>
              <a:rPr lang="en-US" altLang="en-US" sz="2400" i="1" dirty="0">
                <a:solidFill>
                  <a:schemeClr val="bg2"/>
                </a:solidFill>
                <a:ea typeface="ＭＳ Ｐゴシック" charset="-128"/>
              </a:rPr>
              <a:t>	</a:t>
            </a:r>
            <a:endParaRPr lang="en-US" altLang="en-US" sz="2400" i="1" dirty="0" smtClean="0">
              <a:solidFill>
                <a:schemeClr val="bg2"/>
              </a:solidFill>
              <a:ea typeface="ＭＳ Ｐゴシック" charset="-128"/>
            </a:endParaRPr>
          </a:p>
          <a:p>
            <a:pPr marL="0" indent="0">
              <a:lnSpc>
                <a:spcPct val="90000"/>
              </a:lnSpc>
              <a:buNone/>
            </a:pPr>
            <a:r>
              <a:rPr lang="en-US" altLang="en-US" sz="2400" b="1" i="1" dirty="0" smtClean="0">
                <a:solidFill>
                  <a:schemeClr val="tx1"/>
                </a:solidFill>
                <a:ea typeface="ＭＳ Ｐゴシック" charset="-128"/>
              </a:rPr>
              <a:t>	not</a:t>
            </a:r>
            <a:r>
              <a:rPr lang="en-US" altLang="en-US" sz="2400" b="1" dirty="0" smtClean="0">
                <a:solidFill>
                  <a:schemeClr val="tx1"/>
                </a:solidFill>
                <a:ea typeface="ＭＳ Ｐゴシック" charset="-128"/>
              </a:rPr>
              <a:t> </a:t>
            </a:r>
            <a:r>
              <a:rPr lang="en-US" altLang="en-US" sz="2400" b="1" dirty="0">
                <a:solidFill>
                  <a:schemeClr val="tx1"/>
                </a:solidFill>
                <a:ea typeface="ＭＳ Ｐゴシック" charset="-128"/>
              </a:rPr>
              <a:t>contingent</a:t>
            </a:r>
            <a:r>
              <a:rPr lang="en-US" altLang="en-US" sz="2400" dirty="0">
                <a:ea typeface="ＭＳ Ｐゴシック" charset="-128"/>
              </a:rPr>
              <a:t> on </a:t>
            </a:r>
            <a:endParaRPr lang="en-US" altLang="en-US" sz="2400" dirty="0" smtClean="0">
              <a:ea typeface="ＭＳ Ｐゴシック" charset="-128"/>
            </a:endParaRPr>
          </a:p>
          <a:p>
            <a:pPr marL="0" indent="0">
              <a:lnSpc>
                <a:spcPct val="90000"/>
              </a:lnSpc>
              <a:buNone/>
            </a:pPr>
            <a:r>
              <a:rPr lang="en-US" altLang="en-US" sz="2400" dirty="0">
                <a:ea typeface="ＭＳ Ｐゴシック" charset="-128"/>
              </a:rPr>
              <a:t>	</a:t>
            </a:r>
            <a:r>
              <a:rPr lang="en-US" altLang="en-US" sz="2400" dirty="0" smtClean="0">
                <a:ea typeface="ＭＳ Ｐゴシック" charset="-128"/>
              </a:rPr>
              <a:t>amount </a:t>
            </a:r>
            <a:r>
              <a:rPr lang="en-US" altLang="en-US" sz="2400" dirty="0">
                <a:ea typeface="ＭＳ Ｐゴシック" charset="-128"/>
              </a:rPr>
              <a:t>acquired</a:t>
            </a:r>
          </a:p>
          <a:p>
            <a:pPr>
              <a:lnSpc>
                <a:spcPct val="90000"/>
              </a:lnSpc>
              <a:buFont typeface="Wingdings" charset="2"/>
              <a:buNone/>
            </a:pPr>
            <a:endParaRPr lang="en-US" altLang="en-US" sz="2400" dirty="0">
              <a:ea typeface="ＭＳ Ｐゴシック" charset="-128"/>
            </a:endParaRPr>
          </a:p>
          <a:p>
            <a:pPr>
              <a:lnSpc>
                <a:spcPct val="90000"/>
              </a:lnSpc>
            </a:pPr>
            <a:r>
              <a:rPr lang="en-US" altLang="en-US" sz="2400" dirty="0" smtClean="0">
                <a:ea typeface="ＭＳ Ｐゴシック" charset="-128"/>
              </a:rPr>
              <a:t>If more than 50% tender:</a:t>
            </a:r>
          </a:p>
          <a:p>
            <a:pPr>
              <a:lnSpc>
                <a:spcPct val="90000"/>
              </a:lnSpc>
            </a:pPr>
            <a:endParaRPr lang="en-US" altLang="en-US" sz="2400" dirty="0">
              <a:ea typeface="ＭＳ Ｐゴシック" charset="-128"/>
            </a:endParaRPr>
          </a:p>
          <a:p>
            <a:pPr>
              <a:lnSpc>
                <a:spcPct val="90000"/>
              </a:lnSpc>
            </a:pPr>
            <a:endParaRPr lang="en-US" altLang="en-US" sz="2400" dirty="0"/>
          </a:p>
        </p:txBody>
      </p:sp>
      <p:graphicFrame>
        <p:nvGraphicFramePr>
          <p:cNvPr id="24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0509684"/>
              </p:ext>
            </p:extLst>
          </p:nvPr>
        </p:nvGraphicFramePr>
        <p:xfrm>
          <a:off x="5145378" y="3805841"/>
          <a:ext cx="3479487" cy="66725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6" name="Equation" r:id="rId6" imgW="2235200" imgH="431800" progId="Equation.3">
                  <p:embed/>
                </p:oleObj>
              </mc:Choice>
              <mc:Fallback>
                <p:oleObj name="Equation" r:id="rId6" imgW="2235200" imgH="4318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45378" y="3805841"/>
                        <a:ext cx="3479487" cy="66725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940021293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build="allAtOnce"/>
      <p:bldP spid="2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" name="Picture 42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47104" y="4317106"/>
            <a:ext cx="451981" cy="346854"/>
          </a:xfrm>
          <a:prstGeom prst="rect">
            <a:avLst/>
          </a:prstGeom>
        </p:spPr>
      </p:pic>
      <p:graphicFrame>
        <p:nvGraphicFramePr>
          <p:cNvPr id="44" name="Group 4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7558036"/>
              </p:ext>
            </p:extLst>
          </p:nvPr>
        </p:nvGraphicFramePr>
        <p:xfrm>
          <a:off x="342102" y="1126694"/>
          <a:ext cx="7471864" cy="2214563"/>
        </p:xfrm>
        <a:graphic>
          <a:graphicData uri="http://schemas.openxmlformats.org/drawingml/2006/table">
            <a:tbl>
              <a:tblPr/>
              <a:tblGrid>
                <a:gridCol w="1342717"/>
                <a:gridCol w="1876747"/>
                <a:gridCol w="2126200"/>
                <a:gridCol w="2126200"/>
              </a:tblGrid>
              <a:tr h="576263">
                <a:tc>
                  <a:txBody>
                    <a:bodyPr/>
                    <a:lstStyle>
                      <a:lvl1pPr eaLnBrk="0" hangingPunct="0">
                        <a:buClr>
                          <a:srgbClr val="040F76"/>
                        </a:buClr>
                        <a:buSzPct val="75000"/>
                        <a:defRPr sz="28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buClr>
                          <a:srgbClr val="040F76"/>
                        </a:buClr>
                        <a:buSzPct val="70000"/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2pPr>
                      <a:lvl3pPr marL="1143000" indent="-228600" eaLnBrk="0" hangingPunct="0">
                        <a:buClr>
                          <a:srgbClr val="040F76"/>
                        </a:buClr>
                        <a:buSzPct val="75000"/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3pPr>
                      <a:lvl4pPr marL="1600200" indent="-228600" eaLnBrk="0" hangingPunct="0">
                        <a:buClr>
                          <a:srgbClr val="040F76"/>
                        </a:buClr>
                        <a:buSzPct val="70000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4pPr>
                      <a:lvl5pPr marL="2057400" indent="-228600" eaLnBrk="0" hangingPunct="0">
                        <a:buClr>
                          <a:srgbClr val="040F76"/>
                        </a:buClr>
                        <a:buSzPct val="75000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40F76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40F76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40F76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40F76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40F76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endParaRPr kumimoji="0" lang="en-US" alt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-128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buClr>
                          <a:srgbClr val="040F76"/>
                        </a:buClr>
                        <a:buSzPct val="75000"/>
                        <a:defRPr sz="28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buClr>
                          <a:srgbClr val="040F76"/>
                        </a:buClr>
                        <a:buSzPct val="70000"/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2pPr>
                      <a:lvl3pPr marL="1143000" indent="-228600" eaLnBrk="0" hangingPunct="0">
                        <a:buClr>
                          <a:srgbClr val="040F76"/>
                        </a:buClr>
                        <a:buSzPct val="75000"/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3pPr>
                      <a:lvl4pPr marL="1600200" indent="-228600" eaLnBrk="0" hangingPunct="0">
                        <a:buClr>
                          <a:srgbClr val="040F76"/>
                        </a:buClr>
                        <a:buSzPct val="70000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4pPr>
                      <a:lvl5pPr marL="2057400" indent="-228600" eaLnBrk="0" hangingPunct="0">
                        <a:buClr>
                          <a:srgbClr val="040F76"/>
                        </a:buClr>
                        <a:buSzPct val="75000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40F76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40F76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40F76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40F76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40F76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endParaRPr kumimoji="0" lang="en-US" alt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-128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>
                      <a:lvl1pPr eaLnBrk="0" hangingPunct="0">
                        <a:buClr>
                          <a:srgbClr val="040F76"/>
                        </a:buClr>
                        <a:buSzPct val="75000"/>
                        <a:defRPr sz="28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buClr>
                          <a:srgbClr val="040F76"/>
                        </a:buClr>
                        <a:buSzPct val="70000"/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2pPr>
                      <a:lvl3pPr marL="1143000" indent="-228600" eaLnBrk="0" hangingPunct="0">
                        <a:buClr>
                          <a:srgbClr val="040F76"/>
                        </a:buClr>
                        <a:buSzPct val="75000"/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3pPr>
                      <a:lvl4pPr marL="1600200" indent="-228600" eaLnBrk="0" hangingPunct="0">
                        <a:buClr>
                          <a:srgbClr val="040F76"/>
                        </a:buClr>
                        <a:buSzPct val="70000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4pPr>
                      <a:lvl5pPr marL="2057400" indent="-228600" eaLnBrk="0" hangingPunct="0">
                        <a:buClr>
                          <a:srgbClr val="040F76"/>
                        </a:buClr>
                        <a:buSzPct val="75000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40F76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40F76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40F76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40F76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40F76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alt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Majority of Others</a:t>
                      </a:r>
                      <a:endParaRPr kumimoji="0" lang="en-US" alt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Arial" charset="0"/>
                        <a:ea typeface="ＭＳ Ｐゴシック" charset="-128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457200">
                <a:tc>
                  <a:txBody>
                    <a:bodyPr/>
                    <a:lstStyle>
                      <a:lvl1pPr eaLnBrk="0" hangingPunct="0">
                        <a:buClr>
                          <a:srgbClr val="040F76"/>
                        </a:buClr>
                        <a:buSzPct val="75000"/>
                        <a:defRPr sz="28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buClr>
                          <a:srgbClr val="040F76"/>
                        </a:buClr>
                        <a:buSzPct val="70000"/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2pPr>
                      <a:lvl3pPr marL="1143000" indent="-228600" eaLnBrk="0" hangingPunct="0">
                        <a:buClr>
                          <a:srgbClr val="040F76"/>
                        </a:buClr>
                        <a:buSzPct val="75000"/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3pPr>
                      <a:lvl4pPr marL="1600200" indent="-228600" eaLnBrk="0" hangingPunct="0">
                        <a:buClr>
                          <a:srgbClr val="040F76"/>
                        </a:buClr>
                        <a:buSzPct val="70000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4pPr>
                      <a:lvl5pPr marL="2057400" indent="-228600" eaLnBrk="0" hangingPunct="0">
                        <a:buClr>
                          <a:srgbClr val="040F76"/>
                        </a:buClr>
                        <a:buSzPct val="75000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40F76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40F76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40F76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40F76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40F76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endParaRPr kumimoji="0" lang="en-US" alt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-128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buClr>
                          <a:srgbClr val="040F76"/>
                        </a:buClr>
                        <a:buSzPct val="75000"/>
                        <a:defRPr sz="28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buClr>
                          <a:srgbClr val="040F76"/>
                        </a:buClr>
                        <a:buSzPct val="70000"/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2pPr>
                      <a:lvl3pPr marL="1143000" indent="-228600" eaLnBrk="0" hangingPunct="0">
                        <a:buClr>
                          <a:srgbClr val="040F76"/>
                        </a:buClr>
                        <a:buSzPct val="75000"/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3pPr>
                      <a:lvl4pPr marL="1600200" indent="-228600" eaLnBrk="0" hangingPunct="0">
                        <a:buClr>
                          <a:srgbClr val="040F76"/>
                        </a:buClr>
                        <a:buSzPct val="70000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4pPr>
                      <a:lvl5pPr marL="2057400" indent="-228600" eaLnBrk="0" hangingPunct="0">
                        <a:buClr>
                          <a:srgbClr val="040F76"/>
                        </a:buClr>
                        <a:buSzPct val="75000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40F76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40F76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40F76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40F76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40F76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endParaRPr kumimoji="0" lang="en-US" alt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-128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buClr>
                          <a:srgbClr val="040F76"/>
                        </a:buClr>
                        <a:buSzPct val="75000"/>
                        <a:defRPr sz="28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buClr>
                          <a:srgbClr val="040F76"/>
                        </a:buClr>
                        <a:buSzPct val="70000"/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2pPr>
                      <a:lvl3pPr marL="1143000" indent="-228600" eaLnBrk="0" hangingPunct="0">
                        <a:buClr>
                          <a:srgbClr val="040F76"/>
                        </a:buClr>
                        <a:buSzPct val="75000"/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3pPr>
                      <a:lvl4pPr marL="1600200" indent="-228600" eaLnBrk="0" hangingPunct="0">
                        <a:buClr>
                          <a:srgbClr val="040F76"/>
                        </a:buClr>
                        <a:buSzPct val="70000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4pPr>
                      <a:lvl5pPr marL="2057400" indent="-228600" eaLnBrk="0" hangingPunct="0">
                        <a:buClr>
                          <a:srgbClr val="040F76"/>
                        </a:buClr>
                        <a:buSzPct val="75000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40F76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40F76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40F76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40F76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40F76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alt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Macy’s</a:t>
                      </a:r>
                      <a:endParaRPr kumimoji="0" lang="en-US" alt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Arial" charset="0"/>
                        <a:ea typeface="ＭＳ Ｐゴシック" charset="-128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buClr>
                          <a:srgbClr val="040F76"/>
                        </a:buClr>
                        <a:buSzPct val="75000"/>
                        <a:defRPr sz="28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buClr>
                          <a:srgbClr val="040F76"/>
                        </a:buClr>
                        <a:buSzPct val="70000"/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2pPr>
                      <a:lvl3pPr marL="1143000" indent="-228600" eaLnBrk="0" hangingPunct="0">
                        <a:buClr>
                          <a:srgbClr val="040F76"/>
                        </a:buClr>
                        <a:buSzPct val="75000"/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3pPr>
                      <a:lvl4pPr marL="1600200" indent="-228600" eaLnBrk="0" hangingPunct="0">
                        <a:buClr>
                          <a:srgbClr val="040F76"/>
                        </a:buClr>
                        <a:buSzPct val="70000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4pPr>
                      <a:lvl5pPr marL="2057400" indent="-228600" eaLnBrk="0" hangingPunct="0">
                        <a:buClr>
                          <a:srgbClr val="040F76"/>
                        </a:buClr>
                        <a:buSzPct val="75000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40F76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40F76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40F76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40F76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40F76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alt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Campeau</a:t>
                      </a:r>
                      <a:endParaRPr kumimoji="0" lang="en-US" alt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Arial" charset="0"/>
                        <a:ea typeface="ＭＳ Ｐゴシック" charset="-128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90550">
                <a:tc rowSpan="2">
                  <a:txBody>
                    <a:bodyPr/>
                    <a:lstStyle>
                      <a:lvl1pPr eaLnBrk="0" hangingPunct="0">
                        <a:buClr>
                          <a:srgbClr val="040F76"/>
                        </a:buClr>
                        <a:buSzPct val="75000"/>
                        <a:defRPr sz="28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buClr>
                          <a:srgbClr val="040F76"/>
                        </a:buClr>
                        <a:buSzPct val="70000"/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2pPr>
                      <a:lvl3pPr marL="1143000" indent="-228600" eaLnBrk="0" hangingPunct="0">
                        <a:buClr>
                          <a:srgbClr val="040F76"/>
                        </a:buClr>
                        <a:buSzPct val="75000"/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3pPr>
                      <a:lvl4pPr marL="1600200" indent="-228600" eaLnBrk="0" hangingPunct="0">
                        <a:buClr>
                          <a:srgbClr val="040F76"/>
                        </a:buClr>
                        <a:buSzPct val="70000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4pPr>
                      <a:lvl5pPr marL="2057400" indent="-228600" eaLnBrk="0" hangingPunct="0">
                        <a:buClr>
                          <a:srgbClr val="040F76"/>
                        </a:buClr>
                        <a:buSzPct val="75000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40F76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40F76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40F76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40F76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40F76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alt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     </a:t>
                      </a:r>
                      <a:r>
                        <a:rPr kumimoji="0" lang="en-US" alt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You</a:t>
                      </a:r>
                      <a:endParaRPr kumimoji="0" lang="en-US" alt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latin typeface="Arial" charset="0"/>
                        <a:ea typeface="ＭＳ Ｐゴシック" charset="-128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buClr>
                          <a:srgbClr val="040F76"/>
                        </a:buClr>
                        <a:buSzPct val="75000"/>
                        <a:defRPr sz="28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buClr>
                          <a:srgbClr val="040F76"/>
                        </a:buClr>
                        <a:buSzPct val="70000"/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2pPr>
                      <a:lvl3pPr marL="1143000" indent="-228600" eaLnBrk="0" hangingPunct="0">
                        <a:buClr>
                          <a:srgbClr val="040F76"/>
                        </a:buClr>
                        <a:buSzPct val="75000"/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3pPr>
                      <a:lvl4pPr marL="1600200" indent="-228600" eaLnBrk="0" hangingPunct="0">
                        <a:buClr>
                          <a:srgbClr val="040F76"/>
                        </a:buClr>
                        <a:buSzPct val="70000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4pPr>
                      <a:lvl5pPr marL="2057400" indent="-228600" eaLnBrk="0" hangingPunct="0">
                        <a:buClr>
                          <a:srgbClr val="040F76"/>
                        </a:buClr>
                        <a:buSzPct val="75000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40F76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40F76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40F76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40F76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40F76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alt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Macy’s</a:t>
                      </a:r>
                      <a:endParaRPr kumimoji="0" lang="en-US" alt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latin typeface="Arial" charset="0"/>
                        <a:ea typeface="ＭＳ Ｐゴシック" charset="-128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buClr>
                          <a:srgbClr val="040F76"/>
                        </a:buClr>
                        <a:buSzPct val="75000"/>
                        <a:defRPr sz="28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buClr>
                          <a:srgbClr val="040F76"/>
                        </a:buClr>
                        <a:buSzPct val="70000"/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2pPr>
                      <a:lvl3pPr marL="1143000" indent="-228600" eaLnBrk="0" hangingPunct="0">
                        <a:buClr>
                          <a:srgbClr val="040F76"/>
                        </a:buClr>
                        <a:buSzPct val="75000"/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3pPr>
                      <a:lvl4pPr marL="1600200" indent="-228600" eaLnBrk="0" hangingPunct="0">
                        <a:buClr>
                          <a:srgbClr val="040F76"/>
                        </a:buClr>
                        <a:buSzPct val="70000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4pPr>
                      <a:lvl5pPr marL="2057400" indent="-228600" eaLnBrk="0" hangingPunct="0">
                        <a:buClr>
                          <a:srgbClr val="040F76"/>
                        </a:buClr>
                        <a:buSzPct val="75000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40F76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40F76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40F76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40F76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40F76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alt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charset="0"/>
                          <a:ea typeface="ＭＳ Ｐゴシック" charset="-128"/>
                        </a:rPr>
                        <a:t> </a:t>
                      </a:r>
                      <a:r>
                        <a:rPr kumimoji="0" lang="en-US" altLang="en-US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Courier New" charset="0"/>
                          <a:ea typeface="ＭＳ Ｐゴシック" charset="-128"/>
                        </a:rPr>
                        <a:t>70</a:t>
                      </a:r>
                      <a:r>
                        <a:rPr kumimoji="0" lang="en-US" alt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charset="0"/>
                          <a:ea typeface="ＭＳ Ｐゴシック" charset="-128"/>
                        </a:rPr>
                        <a:t> </a:t>
                      </a:r>
                      <a:r>
                        <a:rPr kumimoji="0" lang="en-US" alt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charset="0"/>
                          <a:ea typeface="ＭＳ Ｐゴシック" charset="-128"/>
                        </a:rPr>
                        <a:t>, </a:t>
                      </a:r>
                      <a:r>
                        <a:rPr kumimoji="0" lang="en-US" alt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Courier New" charset="0"/>
                          <a:ea typeface="ＭＳ Ｐゴシック" charset="-128"/>
                        </a:rPr>
                        <a:t>70</a:t>
                      </a:r>
                      <a:endParaRPr kumimoji="0" lang="en-US" alt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Courier New" charset="0"/>
                        <a:ea typeface="ＭＳ Ｐゴシック" charset="-128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buClr>
                          <a:srgbClr val="040F76"/>
                        </a:buClr>
                        <a:buSzPct val="75000"/>
                        <a:defRPr sz="28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buClr>
                          <a:srgbClr val="040F76"/>
                        </a:buClr>
                        <a:buSzPct val="70000"/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2pPr>
                      <a:lvl3pPr marL="1143000" indent="-228600" eaLnBrk="0" hangingPunct="0">
                        <a:buClr>
                          <a:srgbClr val="040F76"/>
                        </a:buClr>
                        <a:buSzPct val="75000"/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3pPr>
                      <a:lvl4pPr marL="1600200" indent="-228600" eaLnBrk="0" hangingPunct="0">
                        <a:buClr>
                          <a:srgbClr val="040F76"/>
                        </a:buClr>
                        <a:buSzPct val="70000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4pPr>
                      <a:lvl5pPr marL="2057400" indent="-228600" eaLnBrk="0" hangingPunct="0">
                        <a:buClr>
                          <a:srgbClr val="040F76"/>
                        </a:buClr>
                        <a:buSzPct val="75000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40F76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40F76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40F76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40F76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40F76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alt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charset="0"/>
                          <a:ea typeface="ＭＳ Ｐゴシック" charset="-128"/>
                        </a:rPr>
                        <a:t> </a:t>
                      </a:r>
                      <a:r>
                        <a:rPr kumimoji="0" lang="en-US" altLang="en-US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Courier New" charset="0"/>
                          <a:ea typeface="ＭＳ Ｐゴシック" charset="-128"/>
                        </a:rPr>
                        <a:t>60</a:t>
                      </a:r>
                      <a:r>
                        <a:rPr kumimoji="0" lang="en-US" alt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charset="0"/>
                          <a:ea typeface="ＭＳ Ｐゴシック" charset="-128"/>
                        </a:rPr>
                        <a:t> </a:t>
                      </a:r>
                      <a:r>
                        <a:rPr kumimoji="0" lang="en-US" alt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charset="0"/>
                          <a:ea typeface="ＭＳ Ｐゴシック" charset="-128"/>
                        </a:rPr>
                        <a:t>, </a:t>
                      </a:r>
                      <a:r>
                        <a:rPr kumimoji="0" lang="en-US" alt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Courier New" charset="0"/>
                          <a:ea typeface="ＭＳ Ｐゴシック" charset="-128"/>
                        </a:rPr>
                        <a:t>67+</a:t>
                      </a:r>
                      <a:endParaRPr kumimoji="0" lang="en-US" alt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Courier New" charset="0"/>
                        <a:ea typeface="ＭＳ Ｐゴシック" charset="-128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9055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>
                      <a:lvl1pPr eaLnBrk="0" hangingPunct="0">
                        <a:buClr>
                          <a:srgbClr val="040F76"/>
                        </a:buClr>
                        <a:buSzPct val="75000"/>
                        <a:defRPr sz="28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buClr>
                          <a:srgbClr val="040F76"/>
                        </a:buClr>
                        <a:buSzPct val="70000"/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2pPr>
                      <a:lvl3pPr marL="1143000" indent="-228600" eaLnBrk="0" hangingPunct="0">
                        <a:buClr>
                          <a:srgbClr val="040F76"/>
                        </a:buClr>
                        <a:buSzPct val="75000"/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3pPr>
                      <a:lvl4pPr marL="1600200" indent="-228600" eaLnBrk="0" hangingPunct="0">
                        <a:buClr>
                          <a:srgbClr val="040F76"/>
                        </a:buClr>
                        <a:buSzPct val="70000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4pPr>
                      <a:lvl5pPr marL="2057400" indent="-228600" eaLnBrk="0" hangingPunct="0">
                        <a:buClr>
                          <a:srgbClr val="040F76"/>
                        </a:buClr>
                        <a:buSzPct val="75000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40F76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40F76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40F76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40F76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40F76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alt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   Campeau</a:t>
                      </a:r>
                      <a:endParaRPr kumimoji="0" lang="en-US" alt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latin typeface="Arial" charset="0"/>
                        <a:ea typeface="ＭＳ Ｐゴシック" charset="-128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buClr>
                          <a:srgbClr val="040F76"/>
                        </a:buClr>
                        <a:buSzPct val="75000"/>
                        <a:defRPr sz="28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buClr>
                          <a:srgbClr val="040F76"/>
                        </a:buClr>
                        <a:buSzPct val="70000"/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2pPr>
                      <a:lvl3pPr marL="1143000" indent="-228600" eaLnBrk="0" hangingPunct="0">
                        <a:buClr>
                          <a:srgbClr val="040F76"/>
                        </a:buClr>
                        <a:buSzPct val="75000"/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3pPr>
                      <a:lvl4pPr marL="1600200" indent="-228600" eaLnBrk="0" hangingPunct="0">
                        <a:buClr>
                          <a:srgbClr val="040F76"/>
                        </a:buClr>
                        <a:buSzPct val="70000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4pPr>
                      <a:lvl5pPr marL="2057400" indent="-228600" eaLnBrk="0" hangingPunct="0">
                        <a:buClr>
                          <a:srgbClr val="040F76"/>
                        </a:buClr>
                        <a:buSzPct val="75000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40F76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40F76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40F76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40F76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40F76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alt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charset="0"/>
                          <a:ea typeface="ＭＳ Ｐゴシック" charset="-128"/>
                        </a:rPr>
                        <a:t> </a:t>
                      </a:r>
                      <a:r>
                        <a:rPr kumimoji="0" lang="en-US" altLang="en-US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Courier New" charset="0"/>
                          <a:ea typeface="ＭＳ Ｐゴシック" charset="-128"/>
                        </a:rPr>
                        <a:t>74</a:t>
                      </a:r>
                      <a:r>
                        <a:rPr kumimoji="0" lang="en-US" alt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charset="0"/>
                          <a:ea typeface="ＭＳ Ｐゴシック" charset="-128"/>
                        </a:rPr>
                        <a:t> </a:t>
                      </a:r>
                      <a:r>
                        <a:rPr kumimoji="0" lang="en-US" alt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charset="0"/>
                          <a:ea typeface="ＭＳ Ｐゴシック" charset="-128"/>
                        </a:rPr>
                        <a:t>, </a:t>
                      </a:r>
                      <a:r>
                        <a:rPr kumimoji="0" lang="en-US" alt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Courier New" charset="0"/>
                          <a:ea typeface="ＭＳ Ｐゴシック" charset="-128"/>
                        </a:rPr>
                        <a:t>70</a:t>
                      </a:r>
                      <a:endParaRPr kumimoji="0" lang="en-US" alt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Courier New" charset="0"/>
                        <a:ea typeface="ＭＳ Ｐゴシック" charset="-128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buClr>
                          <a:srgbClr val="040F76"/>
                        </a:buClr>
                        <a:buSzPct val="75000"/>
                        <a:defRPr sz="28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buClr>
                          <a:srgbClr val="040F76"/>
                        </a:buClr>
                        <a:buSzPct val="70000"/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2pPr>
                      <a:lvl3pPr marL="1143000" indent="-228600" eaLnBrk="0" hangingPunct="0">
                        <a:buClr>
                          <a:srgbClr val="040F76"/>
                        </a:buClr>
                        <a:buSzPct val="75000"/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3pPr>
                      <a:lvl4pPr marL="1600200" indent="-228600" eaLnBrk="0" hangingPunct="0">
                        <a:buClr>
                          <a:srgbClr val="040F76"/>
                        </a:buClr>
                        <a:buSzPct val="70000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4pPr>
                      <a:lvl5pPr marL="2057400" indent="-228600" eaLnBrk="0" hangingPunct="0">
                        <a:buClr>
                          <a:srgbClr val="040F76"/>
                        </a:buClr>
                        <a:buSzPct val="75000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40F76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40F76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40F76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40F76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40F76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alt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charset="0"/>
                          <a:ea typeface="ＭＳ Ｐゴシック" charset="-128"/>
                        </a:rPr>
                        <a:t> </a:t>
                      </a:r>
                      <a:r>
                        <a:rPr kumimoji="0" lang="en-US" altLang="en-US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Courier New" charset="0"/>
                          <a:ea typeface="ＭＳ Ｐゴシック" charset="-128"/>
                        </a:rPr>
                        <a:t>67</a:t>
                      </a:r>
                      <a:r>
                        <a:rPr kumimoji="0" lang="en-US" alt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Courier New" charset="0"/>
                          <a:ea typeface="ＭＳ Ｐゴシック" charset="-128"/>
                        </a:rPr>
                        <a:t>+</a:t>
                      </a:r>
                      <a:r>
                        <a:rPr kumimoji="0" lang="en-US" alt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charset="0"/>
                          <a:ea typeface="ＭＳ Ｐゴシック" charset="-128"/>
                        </a:rPr>
                        <a:t>, </a:t>
                      </a:r>
                      <a:r>
                        <a:rPr kumimoji="0" lang="en-US" alt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Courier New" charset="0"/>
                          <a:ea typeface="ＭＳ Ｐゴシック" charset="-128"/>
                        </a:rPr>
                        <a:t>67+</a:t>
                      </a:r>
                      <a:endParaRPr kumimoji="0" lang="en-US" alt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Courier New" charset="0"/>
                        <a:ea typeface="ＭＳ Ｐゴシック" charset="-128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35836987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8945" y="890140"/>
            <a:ext cx="3657600" cy="3657600"/>
          </a:xfrm>
          <a:prstGeom prst="ellipse">
            <a:avLst/>
          </a:prstGeom>
        </p:spPr>
      </p:pic>
      <p:sp>
        <p:nvSpPr>
          <p:cNvPr id="29" name="Shape 166"/>
          <p:cNvSpPr txBox="1">
            <a:spLocks/>
          </p:cNvSpPr>
          <p:nvPr/>
        </p:nvSpPr>
        <p:spPr bwMode="auto">
          <a:xfrm>
            <a:off x="4790503" y="869561"/>
            <a:ext cx="3609539" cy="38406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25" tIns="91425" rIns="91425" bIns="91425" numCol="1" anchor="ctr" anchorCtr="0" compatLnSpc="1">
            <a:prstTxWarp prst="textNoShape">
              <a:avLst/>
            </a:prstTxWarp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342900" indent="-342900" algn="l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A28448"/>
              </a:buClr>
              <a:buFont typeface="Quattrocento Sans" charset="0"/>
              <a:buChar char="◉"/>
              <a:defRPr sz="140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1pPr>
            <a:lvl2pPr lvl="1" algn="l" rtl="0" eaLnBrk="1" fontAlgn="base" hangingPunct="1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 charset="0"/>
              </a:defRPr>
            </a:lvl2pPr>
            <a:lvl3pPr lvl="2" algn="l" rtl="0" eaLnBrk="1" fontAlgn="base" hangingPunct="1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 charset="0"/>
              </a:defRPr>
            </a:lvl3pPr>
            <a:lvl4pPr lvl="3" algn="l" rtl="0" eaLnBrk="1" fontAlgn="base" hangingPunct="1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 charset="0"/>
              </a:defRPr>
            </a:lvl4pPr>
            <a:lvl5pPr lvl="4" algn="l" rtl="0" eaLnBrk="1" fontAlgn="base" hangingPunct="1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 charset="0"/>
              </a:defRPr>
            </a:lvl5pPr>
            <a:lvl6pPr marR="0" lvl="5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55000"/>
              <a:buFont typeface="Arial"/>
              <a:buNone/>
              <a:defRPr/>
            </a:pPr>
            <a:r>
              <a:rPr lang="en-US" sz="2000" b="1" kern="0" dirty="0" smtClean="0">
                <a:solidFill>
                  <a:schemeClr val="dk1"/>
                </a:solidFill>
                <a:sym typeface="Lora"/>
              </a:rPr>
              <a:t>The Battle for Federated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55000"/>
              <a:buFont typeface="Arial"/>
              <a:buNone/>
              <a:defRPr/>
            </a:pPr>
            <a:endParaRPr lang="en-US" sz="2000" kern="0" dirty="0" smtClean="0">
              <a:solidFill>
                <a:schemeClr val="dk1"/>
              </a:solidFill>
              <a:sym typeface="Lora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55000"/>
              <a:buFont typeface="Arial"/>
              <a:buNone/>
              <a:defRPr/>
            </a:pPr>
            <a:endParaRPr lang="en-US" sz="2000" kern="0" dirty="0" smtClean="0">
              <a:solidFill>
                <a:schemeClr val="dk1"/>
              </a:solidFill>
              <a:sym typeface="Lora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55000"/>
              <a:buFont typeface="Arial"/>
              <a:buNone/>
              <a:defRPr/>
            </a:pPr>
            <a:r>
              <a:rPr lang="en-US" sz="2400" kern="0" dirty="0" smtClean="0">
                <a:solidFill>
                  <a:schemeClr val="dk1"/>
                </a:solidFill>
                <a:sym typeface="Lora"/>
              </a:rPr>
              <a:t>Everyone tenders shares to Campeau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55000"/>
              <a:buFont typeface="Arial"/>
              <a:buNone/>
              <a:defRPr/>
            </a:pPr>
            <a:endParaRPr lang="en-US" sz="2400" kern="0" dirty="0">
              <a:solidFill>
                <a:schemeClr val="dk1"/>
              </a:solidFill>
              <a:sym typeface="Lora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55000"/>
              <a:buFont typeface="Arial"/>
              <a:buNone/>
              <a:defRPr/>
            </a:pPr>
            <a:r>
              <a:rPr lang="en-US" sz="2400" kern="0" dirty="0" smtClean="0">
                <a:solidFill>
                  <a:schemeClr val="dk1"/>
                </a:solidFill>
                <a:sym typeface="Lora"/>
              </a:rPr>
              <a:t>Resulting price: $67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55000"/>
              <a:buFont typeface="Arial"/>
              <a:buNone/>
              <a:defRPr/>
            </a:pPr>
            <a:endParaRPr lang="en-US" sz="2400" kern="0" dirty="0">
              <a:solidFill>
                <a:schemeClr val="dk1"/>
              </a:solidFill>
              <a:sym typeface="Lora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55000"/>
              <a:buFont typeface="Arial"/>
              <a:buNone/>
              <a:defRPr/>
            </a:pPr>
            <a:r>
              <a:rPr lang="en-US" sz="2400" kern="0" dirty="0" smtClean="0">
                <a:solidFill>
                  <a:schemeClr val="dk1"/>
                </a:solidFill>
                <a:sym typeface="Lora"/>
              </a:rPr>
              <a:t>But Macy’s offered $70!</a:t>
            </a:r>
          </a:p>
        </p:txBody>
      </p:sp>
      <p:cxnSp>
        <p:nvCxnSpPr>
          <p:cNvPr id="30722" name="Shape 167"/>
          <p:cNvCxnSpPr>
            <a:cxnSpLocks noChangeShapeType="1"/>
          </p:cNvCxnSpPr>
          <p:nvPr/>
        </p:nvCxnSpPr>
        <p:spPr bwMode="auto">
          <a:xfrm>
            <a:off x="-6350" y="1131888"/>
            <a:ext cx="9150350" cy="0"/>
          </a:xfrm>
          <a:prstGeom prst="straightConnector1">
            <a:avLst/>
          </a:prstGeom>
          <a:noFill/>
          <a:ln w="9525">
            <a:solidFill>
              <a:srgbClr val="CCCCCC"/>
            </a:solidFill>
            <a:round/>
            <a:headEnd type="none" w="lg" len="lg"/>
            <a:tailEnd type="non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0724" name="Shape 169"/>
          <p:cNvSpPr>
            <a:spLocks noChangeArrowheads="1"/>
          </p:cNvSpPr>
          <p:nvPr/>
        </p:nvSpPr>
        <p:spPr bwMode="auto">
          <a:xfrm>
            <a:off x="625475" y="736600"/>
            <a:ext cx="790575" cy="790575"/>
          </a:xfrm>
          <a:prstGeom prst="ellipse">
            <a:avLst/>
          </a:prstGeom>
          <a:solidFill>
            <a:srgbClr val="A28448"/>
          </a:solidFill>
          <a:ln>
            <a:noFill/>
          </a:ln>
          <a:extLst/>
        </p:spPr>
        <p:txBody>
          <a:bodyPr lIns="91425" tIns="91425" rIns="91425" bIns="91425" anchor="ctr"/>
          <a:lstStyle>
            <a:lvl1pPr>
              <a:defRPr sz="140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1pPr>
            <a:lvl2pPr marL="742950" indent="-285750">
              <a:defRPr sz="140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2pPr>
            <a:lvl3pPr marL="1143000" indent="-228600">
              <a:defRPr sz="140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3pPr>
            <a:lvl4pPr marL="1600200" indent="-228600">
              <a:defRPr sz="140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4pPr>
            <a:lvl5pPr marL="2057400" indent="-228600">
              <a:defRPr sz="140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2675" y="869561"/>
            <a:ext cx="593406" cy="4553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2977464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Shape 105"/>
          <p:cNvSpPr txBox="1">
            <a:spLocks noGrp="1"/>
          </p:cNvSpPr>
          <p:nvPr>
            <p:ph type="body" idx="1"/>
          </p:nvPr>
        </p:nvSpPr>
        <p:spPr>
          <a:xfrm>
            <a:off x="960120" y="2238000"/>
            <a:ext cx="7269480" cy="81990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dirty="0" smtClean="0"/>
              <a:t>The biggest, looniest deal ever.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 </a:t>
            </a:r>
          </a:p>
          <a:p>
            <a:pPr fontAlgn="auto">
              <a:spcAft>
                <a:spcPts val="0"/>
              </a:spcAft>
              <a:buClr>
                <a:srgbClr val="FFCD00"/>
              </a:buClr>
              <a:buNone/>
              <a:defRPr/>
            </a:pPr>
            <a:endParaRPr lang="en-US" dirty="0" smtClean="0"/>
          </a:p>
          <a:p>
            <a:pPr fontAlgn="auto">
              <a:spcAft>
                <a:spcPts val="0"/>
              </a:spcAft>
              <a:buClr>
                <a:srgbClr val="FFCD00"/>
              </a:buClr>
              <a:buNone/>
              <a:defRPr/>
            </a:pPr>
            <a:r>
              <a:rPr lang="en-US" sz="1800" i="0" dirty="0" smtClean="0"/>
              <a:t>— Fortune Magazine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5E5F72-A700-2B41-902D-0ACD7FAE97AB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7812184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Shape 110"/>
          <p:cNvSpPr txBox="1"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Some Other Games</a:t>
            </a:r>
            <a:endParaRPr lang="en" dirty="0">
              <a:highlight>
                <a:srgbClr val="FFCD00"/>
              </a:highlight>
            </a:endParaRPr>
          </a:p>
        </p:txBody>
      </p:sp>
      <p:sp>
        <p:nvSpPr>
          <p:cNvPr id="111" name="Shape 111"/>
          <p:cNvSpPr txBox="1">
            <a:spLocks noGrp="1"/>
          </p:cNvSpPr>
          <p:nvPr>
            <p:ph type="body" idx="1"/>
          </p:nvPr>
        </p:nvSpPr>
        <p:spPr>
          <a:xfrm>
            <a:off x="1381125" y="1616075"/>
            <a:ext cx="6810375" cy="3113088"/>
          </a:xfrm>
        </p:spPr>
        <p:txBody>
          <a:bodyPr>
            <a:noAutofit/>
          </a:bodyPr>
          <a:lstStyle/>
          <a:p>
            <a:pPr marL="457200" indent="-2286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dirty="0" smtClean="0"/>
              <a:t>Prisoner’s Dilemma</a:t>
            </a:r>
          </a:p>
          <a:p>
            <a:pPr marL="457200" indent="-2286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3200" dirty="0" smtClean="0"/>
          </a:p>
          <a:p>
            <a:pPr marL="457200" indent="-2286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dirty="0"/>
              <a:t>Coordination</a:t>
            </a:r>
          </a:p>
          <a:p>
            <a:pPr marL="457200" indent="-2286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dirty="0" smtClean="0"/>
              <a:t>Assurance</a:t>
            </a:r>
          </a:p>
          <a:p>
            <a:pPr marL="457200" indent="-2286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dirty="0" smtClean="0"/>
              <a:t>Chicken</a:t>
            </a:r>
          </a:p>
        </p:txBody>
      </p:sp>
      <p:grpSp>
        <p:nvGrpSpPr>
          <p:cNvPr id="22531" name="Shape 112"/>
          <p:cNvGrpSpPr>
            <a:grpSpLocks/>
          </p:cNvGrpSpPr>
          <p:nvPr/>
        </p:nvGrpSpPr>
        <p:grpSpPr bwMode="auto">
          <a:xfrm>
            <a:off x="915988" y="1019175"/>
            <a:ext cx="214312" cy="215900"/>
            <a:chOff x="2594050" y="1631825"/>
            <a:chExt cx="439625" cy="439625"/>
          </a:xfrm>
        </p:grpSpPr>
        <p:sp>
          <p:nvSpPr>
            <p:cNvPr id="22532" name="Shape 113"/>
            <p:cNvSpPr>
              <a:spLocks/>
            </p:cNvSpPr>
            <p:nvPr/>
          </p:nvSpPr>
          <p:spPr bwMode="auto">
            <a:xfrm>
              <a:off x="2594050" y="1883300"/>
              <a:ext cx="188175" cy="188150"/>
            </a:xfrm>
            <a:custGeom>
              <a:avLst/>
              <a:gdLst>
                <a:gd name="T0" fmla="*/ 5992 w 7527"/>
                <a:gd name="T1" fmla="*/ 0 h 7526"/>
                <a:gd name="T2" fmla="*/ 537 w 7527"/>
                <a:gd name="T3" fmla="*/ 6430 h 7526"/>
                <a:gd name="T4" fmla="*/ 1 w 7527"/>
                <a:gd name="T5" fmla="*/ 7526 h 7526"/>
                <a:gd name="T6" fmla="*/ 1097 w 7527"/>
                <a:gd name="T7" fmla="*/ 6990 h 7526"/>
                <a:gd name="T8" fmla="*/ 7526 w 7527"/>
                <a:gd name="T9" fmla="*/ 1534 h 7526"/>
                <a:gd name="T10" fmla="*/ 5992 w 7527"/>
                <a:gd name="T11" fmla="*/ 0 h 7526"/>
                <a:gd name="T12" fmla="*/ 0 w 7527"/>
                <a:gd name="T13" fmla="*/ 0 h 7526"/>
                <a:gd name="T14" fmla="*/ 7527 w 7527"/>
                <a:gd name="T15" fmla="*/ 7526 h 75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T12" t="T13" r="T14" b="T15"/>
              <a:pathLst>
                <a:path w="7527" h="7526" fill="none" extrusionOk="0">
                  <a:moveTo>
                    <a:pt x="5992" y="0"/>
                  </a:moveTo>
                  <a:lnTo>
                    <a:pt x="537" y="6430"/>
                  </a:lnTo>
                  <a:lnTo>
                    <a:pt x="1" y="7526"/>
                  </a:lnTo>
                  <a:lnTo>
                    <a:pt x="1097" y="6990"/>
                  </a:lnTo>
                  <a:lnTo>
                    <a:pt x="7526" y="1534"/>
                  </a:lnTo>
                  <a:lnTo>
                    <a:pt x="5992" y="0"/>
                  </a:lnTo>
                  <a:close/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2533" name="Shape 114"/>
            <p:cNvSpPr>
              <a:spLocks/>
            </p:cNvSpPr>
            <p:nvPr/>
          </p:nvSpPr>
          <p:spPr bwMode="auto">
            <a:xfrm>
              <a:off x="2857700" y="1631825"/>
              <a:ext cx="175975" cy="176000"/>
            </a:xfrm>
            <a:custGeom>
              <a:avLst/>
              <a:gdLst>
                <a:gd name="T0" fmla="*/ 268 w 7039"/>
                <a:gd name="T1" fmla="*/ 2704 h 7040"/>
                <a:gd name="T2" fmla="*/ 4336 w 7039"/>
                <a:gd name="T3" fmla="*/ 6771 h 7040"/>
                <a:gd name="T4" fmla="*/ 4336 w 7039"/>
                <a:gd name="T5" fmla="*/ 6771 h 7040"/>
                <a:gd name="T6" fmla="*/ 4336 w 7039"/>
                <a:gd name="T7" fmla="*/ 6771 h 7040"/>
                <a:gd name="T8" fmla="*/ 4652 w 7039"/>
                <a:gd name="T9" fmla="*/ 6917 h 7040"/>
                <a:gd name="T10" fmla="*/ 4993 w 7039"/>
                <a:gd name="T11" fmla="*/ 7015 h 7040"/>
                <a:gd name="T12" fmla="*/ 5310 w 7039"/>
                <a:gd name="T13" fmla="*/ 7039 h 7040"/>
                <a:gd name="T14" fmla="*/ 5651 w 7039"/>
                <a:gd name="T15" fmla="*/ 7039 h 7040"/>
                <a:gd name="T16" fmla="*/ 5992 w 7039"/>
                <a:gd name="T17" fmla="*/ 6966 h 7040"/>
                <a:gd name="T18" fmla="*/ 6308 w 7039"/>
                <a:gd name="T19" fmla="*/ 6844 h 7040"/>
                <a:gd name="T20" fmla="*/ 6454 w 7039"/>
                <a:gd name="T21" fmla="*/ 6747 h 7040"/>
                <a:gd name="T22" fmla="*/ 6601 w 7039"/>
                <a:gd name="T23" fmla="*/ 6674 h 7040"/>
                <a:gd name="T24" fmla="*/ 6747 w 7039"/>
                <a:gd name="T25" fmla="*/ 6552 h 7040"/>
                <a:gd name="T26" fmla="*/ 6893 w 7039"/>
                <a:gd name="T27" fmla="*/ 6430 h 7040"/>
                <a:gd name="T28" fmla="*/ 6893 w 7039"/>
                <a:gd name="T29" fmla="*/ 6430 h 7040"/>
                <a:gd name="T30" fmla="*/ 6942 w 7039"/>
                <a:gd name="T31" fmla="*/ 6357 h 7040"/>
                <a:gd name="T32" fmla="*/ 7015 w 7039"/>
                <a:gd name="T33" fmla="*/ 6260 h 7040"/>
                <a:gd name="T34" fmla="*/ 7039 w 7039"/>
                <a:gd name="T35" fmla="*/ 6138 h 7040"/>
                <a:gd name="T36" fmla="*/ 7039 w 7039"/>
                <a:gd name="T37" fmla="*/ 6041 h 7040"/>
                <a:gd name="T38" fmla="*/ 7039 w 7039"/>
                <a:gd name="T39" fmla="*/ 6041 h 7040"/>
                <a:gd name="T40" fmla="*/ 7039 w 7039"/>
                <a:gd name="T41" fmla="*/ 5943 h 7040"/>
                <a:gd name="T42" fmla="*/ 7015 w 7039"/>
                <a:gd name="T43" fmla="*/ 5846 h 7040"/>
                <a:gd name="T44" fmla="*/ 6942 w 7039"/>
                <a:gd name="T45" fmla="*/ 5748 h 7040"/>
                <a:gd name="T46" fmla="*/ 6893 w 7039"/>
                <a:gd name="T47" fmla="*/ 5651 h 7040"/>
                <a:gd name="T48" fmla="*/ 1389 w 7039"/>
                <a:gd name="T49" fmla="*/ 147 h 7040"/>
                <a:gd name="T50" fmla="*/ 1389 w 7039"/>
                <a:gd name="T51" fmla="*/ 147 h 7040"/>
                <a:gd name="T52" fmla="*/ 1291 w 7039"/>
                <a:gd name="T53" fmla="*/ 98 h 7040"/>
                <a:gd name="T54" fmla="*/ 1194 w 7039"/>
                <a:gd name="T55" fmla="*/ 25 h 7040"/>
                <a:gd name="T56" fmla="*/ 1096 w 7039"/>
                <a:gd name="T57" fmla="*/ 0 h 7040"/>
                <a:gd name="T58" fmla="*/ 999 w 7039"/>
                <a:gd name="T59" fmla="*/ 0 h 7040"/>
                <a:gd name="T60" fmla="*/ 999 w 7039"/>
                <a:gd name="T61" fmla="*/ 0 h 7040"/>
                <a:gd name="T62" fmla="*/ 902 w 7039"/>
                <a:gd name="T63" fmla="*/ 0 h 7040"/>
                <a:gd name="T64" fmla="*/ 780 w 7039"/>
                <a:gd name="T65" fmla="*/ 25 h 7040"/>
                <a:gd name="T66" fmla="*/ 682 w 7039"/>
                <a:gd name="T67" fmla="*/ 98 h 7040"/>
                <a:gd name="T68" fmla="*/ 609 w 7039"/>
                <a:gd name="T69" fmla="*/ 147 h 7040"/>
                <a:gd name="T70" fmla="*/ 609 w 7039"/>
                <a:gd name="T71" fmla="*/ 147 h 7040"/>
                <a:gd name="T72" fmla="*/ 487 w 7039"/>
                <a:gd name="T73" fmla="*/ 293 h 7040"/>
                <a:gd name="T74" fmla="*/ 366 w 7039"/>
                <a:gd name="T75" fmla="*/ 439 h 7040"/>
                <a:gd name="T76" fmla="*/ 293 w 7039"/>
                <a:gd name="T77" fmla="*/ 585 h 7040"/>
                <a:gd name="T78" fmla="*/ 195 w 7039"/>
                <a:gd name="T79" fmla="*/ 731 h 7040"/>
                <a:gd name="T80" fmla="*/ 73 w 7039"/>
                <a:gd name="T81" fmla="*/ 1048 h 7040"/>
                <a:gd name="T82" fmla="*/ 0 w 7039"/>
                <a:gd name="T83" fmla="*/ 1389 h 7040"/>
                <a:gd name="T84" fmla="*/ 0 w 7039"/>
                <a:gd name="T85" fmla="*/ 1730 h 7040"/>
                <a:gd name="T86" fmla="*/ 25 w 7039"/>
                <a:gd name="T87" fmla="*/ 2046 h 7040"/>
                <a:gd name="T88" fmla="*/ 122 w 7039"/>
                <a:gd name="T89" fmla="*/ 2387 h 7040"/>
                <a:gd name="T90" fmla="*/ 268 w 7039"/>
                <a:gd name="T91" fmla="*/ 2704 h 7040"/>
                <a:gd name="T92" fmla="*/ 268 w 7039"/>
                <a:gd name="T93" fmla="*/ 2704 h 7040"/>
                <a:gd name="T94" fmla="*/ 0 w 7039"/>
                <a:gd name="T95" fmla="*/ 0 h 7040"/>
                <a:gd name="T96" fmla="*/ 7039 w 7039"/>
                <a:gd name="T97" fmla="*/ 7040 h 70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T94" t="T95" r="T96" b="T97"/>
              <a:pathLst>
                <a:path w="7039" h="7040" fill="none" extrusionOk="0">
                  <a:moveTo>
                    <a:pt x="268" y="2704"/>
                  </a:moveTo>
                  <a:lnTo>
                    <a:pt x="4336" y="6771"/>
                  </a:lnTo>
                  <a:lnTo>
                    <a:pt x="4652" y="6917"/>
                  </a:lnTo>
                  <a:lnTo>
                    <a:pt x="4993" y="7015"/>
                  </a:lnTo>
                  <a:lnTo>
                    <a:pt x="5310" y="7039"/>
                  </a:lnTo>
                  <a:lnTo>
                    <a:pt x="5651" y="7039"/>
                  </a:lnTo>
                  <a:lnTo>
                    <a:pt x="5992" y="6966"/>
                  </a:lnTo>
                  <a:lnTo>
                    <a:pt x="6308" y="6844"/>
                  </a:lnTo>
                  <a:lnTo>
                    <a:pt x="6454" y="6747"/>
                  </a:lnTo>
                  <a:lnTo>
                    <a:pt x="6601" y="6674"/>
                  </a:lnTo>
                  <a:lnTo>
                    <a:pt x="6747" y="6552"/>
                  </a:lnTo>
                  <a:lnTo>
                    <a:pt x="6893" y="6430"/>
                  </a:lnTo>
                  <a:lnTo>
                    <a:pt x="6942" y="6357"/>
                  </a:lnTo>
                  <a:lnTo>
                    <a:pt x="7015" y="6260"/>
                  </a:lnTo>
                  <a:lnTo>
                    <a:pt x="7039" y="6138"/>
                  </a:lnTo>
                  <a:lnTo>
                    <a:pt x="7039" y="6041"/>
                  </a:lnTo>
                  <a:lnTo>
                    <a:pt x="7039" y="5943"/>
                  </a:lnTo>
                  <a:lnTo>
                    <a:pt x="7015" y="5846"/>
                  </a:lnTo>
                  <a:lnTo>
                    <a:pt x="6942" y="5748"/>
                  </a:lnTo>
                  <a:lnTo>
                    <a:pt x="6893" y="5651"/>
                  </a:lnTo>
                  <a:lnTo>
                    <a:pt x="1389" y="147"/>
                  </a:lnTo>
                  <a:lnTo>
                    <a:pt x="1291" y="98"/>
                  </a:lnTo>
                  <a:lnTo>
                    <a:pt x="1194" y="25"/>
                  </a:lnTo>
                  <a:lnTo>
                    <a:pt x="1096" y="0"/>
                  </a:lnTo>
                  <a:lnTo>
                    <a:pt x="999" y="0"/>
                  </a:lnTo>
                  <a:lnTo>
                    <a:pt x="902" y="0"/>
                  </a:lnTo>
                  <a:lnTo>
                    <a:pt x="780" y="25"/>
                  </a:lnTo>
                  <a:lnTo>
                    <a:pt x="682" y="98"/>
                  </a:lnTo>
                  <a:lnTo>
                    <a:pt x="609" y="147"/>
                  </a:lnTo>
                  <a:lnTo>
                    <a:pt x="487" y="293"/>
                  </a:lnTo>
                  <a:lnTo>
                    <a:pt x="366" y="439"/>
                  </a:lnTo>
                  <a:lnTo>
                    <a:pt x="293" y="585"/>
                  </a:lnTo>
                  <a:lnTo>
                    <a:pt x="195" y="731"/>
                  </a:lnTo>
                  <a:lnTo>
                    <a:pt x="73" y="1048"/>
                  </a:lnTo>
                  <a:lnTo>
                    <a:pt x="0" y="1389"/>
                  </a:lnTo>
                  <a:lnTo>
                    <a:pt x="0" y="1730"/>
                  </a:lnTo>
                  <a:lnTo>
                    <a:pt x="25" y="2046"/>
                  </a:lnTo>
                  <a:lnTo>
                    <a:pt x="122" y="2387"/>
                  </a:lnTo>
                  <a:lnTo>
                    <a:pt x="268" y="2704"/>
                  </a:lnTo>
                  <a:close/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2534" name="Shape 115"/>
            <p:cNvSpPr>
              <a:spLocks/>
            </p:cNvSpPr>
            <p:nvPr/>
          </p:nvSpPr>
          <p:spPr bwMode="auto">
            <a:xfrm>
              <a:off x="2662850" y="1699400"/>
              <a:ext cx="303250" cy="303250"/>
            </a:xfrm>
            <a:custGeom>
              <a:avLst/>
              <a:gdLst>
                <a:gd name="T0" fmla="*/ 8038 w 12130"/>
                <a:gd name="T1" fmla="*/ 1 h 12130"/>
                <a:gd name="T2" fmla="*/ 4872 w 12130"/>
                <a:gd name="T3" fmla="*/ 3191 h 12130"/>
                <a:gd name="T4" fmla="*/ 4872 w 12130"/>
                <a:gd name="T5" fmla="*/ 3191 h 12130"/>
                <a:gd name="T6" fmla="*/ 4628 w 12130"/>
                <a:gd name="T7" fmla="*/ 3094 h 12130"/>
                <a:gd name="T8" fmla="*/ 4385 w 12130"/>
                <a:gd name="T9" fmla="*/ 2997 h 12130"/>
                <a:gd name="T10" fmla="*/ 4092 w 12130"/>
                <a:gd name="T11" fmla="*/ 2899 h 12130"/>
                <a:gd name="T12" fmla="*/ 3800 w 12130"/>
                <a:gd name="T13" fmla="*/ 2850 h 12130"/>
                <a:gd name="T14" fmla="*/ 3484 w 12130"/>
                <a:gd name="T15" fmla="*/ 2777 h 12130"/>
                <a:gd name="T16" fmla="*/ 3167 w 12130"/>
                <a:gd name="T17" fmla="*/ 2729 h 12130"/>
                <a:gd name="T18" fmla="*/ 2850 w 12130"/>
                <a:gd name="T19" fmla="*/ 2704 h 12130"/>
                <a:gd name="T20" fmla="*/ 2534 w 12130"/>
                <a:gd name="T21" fmla="*/ 2704 h 12130"/>
                <a:gd name="T22" fmla="*/ 2534 w 12130"/>
                <a:gd name="T23" fmla="*/ 2704 h 12130"/>
                <a:gd name="T24" fmla="*/ 2241 w 12130"/>
                <a:gd name="T25" fmla="*/ 2704 h 12130"/>
                <a:gd name="T26" fmla="*/ 1949 w 12130"/>
                <a:gd name="T27" fmla="*/ 2729 h 12130"/>
                <a:gd name="T28" fmla="*/ 1633 w 12130"/>
                <a:gd name="T29" fmla="*/ 2777 h 12130"/>
                <a:gd name="T30" fmla="*/ 1316 w 12130"/>
                <a:gd name="T31" fmla="*/ 2850 h 12130"/>
                <a:gd name="T32" fmla="*/ 999 w 12130"/>
                <a:gd name="T33" fmla="*/ 2972 h 12130"/>
                <a:gd name="T34" fmla="*/ 707 w 12130"/>
                <a:gd name="T35" fmla="*/ 3094 h 12130"/>
                <a:gd name="T36" fmla="*/ 415 w 12130"/>
                <a:gd name="T37" fmla="*/ 3289 h 12130"/>
                <a:gd name="T38" fmla="*/ 147 w 12130"/>
                <a:gd name="T39" fmla="*/ 3508 h 12130"/>
                <a:gd name="T40" fmla="*/ 147 w 12130"/>
                <a:gd name="T41" fmla="*/ 3508 h 12130"/>
                <a:gd name="T42" fmla="*/ 74 w 12130"/>
                <a:gd name="T43" fmla="*/ 3581 h 12130"/>
                <a:gd name="T44" fmla="*/ 25 w 12130"/>
                <a:gd name="T45" fmla="*/ 3678 h 12130"/>
                <a:gd name="T46" fmla="*/ 1 w 12130"/>
                <a:gd name="T47" fmla="*/ 3776 h 12130"/>
                <a:gd name="T48" fmla="*/ 1 w 12130"/>
                <a:gd name="T49" fmla="*/ 3898 h 12130"/>
                <a:gd name="T50" fmla="*/ 1 w 12130"/>
                <a:gd name="T51" fmla="*/ 3898 h 12130"/>
                <a:gd name="T52" fmla="*/ 1 w 12130"/>
                <a:gd name="T53" fmla="*/ 3995 h 12130"/>
                <a:gd name="T54" fmla="*/ 25 w 12130"/>
                <a:gd name="T55" fmla="*/ 4093 h 12130"/>
                <a:gd name="T56" fmla="*/ 74 w 12130"/>
                <a:gd name="T57" fmla="*/ 4190 h 12130"/>
                <a:gd name="T58" fmla="*/ 147 w 12130"/>
                <a:gd name="T59" fmla="*/ 4287 h 12130"/>
                <a:gd name="T60" fmla="*/ 7843 w 12130"/>
                <a:gd name="T61" fmla="*/ 11984 h 12130"/>
                <a:gd name="T62" fmla="*/ 7843 w 12130"/>
                <a:gd name="T63" fmla="*/ 11984 h 12130"/>
                <a:gd name="T64" fmla="*/ 7941 w 12130"/>
                <a:gd name="T65" fmla="*/ 12057 h 12130"/>
                <a:gd name="T66" fmla="*/ 8038 w 12130"/>
                <a:gd name="T67" fmla="*/ 12105 h 12130"/>
                <a:gd name="T68" fmla="*/ 8135 w 12130"/>
                <a:gd name="T69" fmla="*/ 12130 h 12130"/>
                <a:gd name="T70" fmla="*/ 8233 w 12130"/>
                <a:gd name="T71" fmla="*/ 12130 h 12130"/>
                <a:gd name="T72" fmla="*/ 8233 w 12130"/>
                <a:gd name="T73" fmla="*/ 12130 h 12130"/>
                <a:gd name="T74" fmla="*/ 8355 w 12130"/>
                <a:gd name="T75" fmla="*/ 12130 h 12130"/>
                <a:gd name="T76" fmla="*/ 8452 w 12130"/>
                <a:gd name="T77" fmla="*/ 12105 h 12130"/>
                <a:gd name="T78" fmla="*/ 8549 w 12130"/>
                <a:gd name="T79" fmla="*/ 12057 h 12130"/>
                <a:gd name="T80" fmla="*/ 8622 w 12130"/>
                <a:gd name="T81" fmla="*/ 11984 h 12130"/>
                <a:gd name="T82" fmla="*/ 8622 w 12130"/>
                <a:gd name="T83" fmla="*/ 11984 h 12130"/>
                <a:gd name="T84" fmla="*/ 8842 w 12130"/>
                <a:gd name="T85" fmla="*/ 11716 h 12130"/>
                <a:gd name="T86" fmla="*/ 9036 w 12130"/>
                <a:gd name="T87" fmla="*/ 11423 h 12130"/>
                <a:gd name="T88" fmla="*/ 9158 w 12130"/>
                <a:gd name="T89" fmla="*/ 11131 h 12130"/>
                <a:gd name="T90" fmla="*/ 9280 w 12130"/>
                <a:gd name="T91" fmla="*/ 10814 h 12130"/>
                <a:gd name="T92" fmla="*/ 9353 w 12130"/>
                <a:gd name="T93" fmla="*/ 10498 h 12130"/>
                <a:gd name="T94" fmla="*/ 9402 w 12130"/>
                <a:gd name="T95" fmla="*/ 10181 h 12130"/>
                <a:gd name="T96" fmla="*/ 9426 w 12130"/>
                <a:gd name="T97" fmla="*/ 9889 h 12130"/>
                <a:gd name="T98" fmla="*/ 9426 w 12130"/>
                <a:gd name="T99" fmla="*/ 9597 h 12130"/>
                <a:gd name="T100" fmla="*/ 9426 w 12130"/>
                <a:gd name="T101" fmla="*/ 9597 h 12130"/>
                <a:gd name="T102" fmla="*/ 9426 w 12130"/>
                <a:gd name="T103" fmla="*/ 9280 h 12130"/>
                <a:gd name="T104" fmla="*/ 9402 w 12130"/>
                <a:gd name="T105" fmla="*/ 8964 h 12130"/>
                <a:gd name="T106" fmla="*/ 9353 w 12130"/>
                <a:gd name="T107" fmla="*/ 8647 h 12130"/>
                <a:gd name="T108" fmla="*/ 9280 w 12130"/>
                <a:gd name="T109" fmla="*/ 8330 h 12130"/>
                <a:gd name="T110" fmla="*/ 9231 w 12130"/>
                <a:gd name="T111" fmla="*/ 8038 h 12130"/>
                <a:gd name="T112" fmla="*/ 9134 w 12130"/>
                <a:gd name="T113" fmla="*/ 7746 h 12130"/>
                <a:gd name="T114" fmla="*/ 9036 w 12130"/>
                <a:gd name="T115" fmla="*/ 7502 h 12130"/>
                <a:gd name="T116" fmla="*/ 8939 w 12130"/>
                <a:gd name="T117" fmla="*/ 7259 h 12130"/>
                <a:gd name="T118" fmla="*/ 12130 w 12130"/>
                <a:gd name="T119" fmla="*/ 4093 h 12130"/>
                <a:gd name="T120" fmla="*/ 0 w 12130"/>
                <a:gd name="T121" fmla="*/ 0 h 12130"/>
                <a:gd name="T122" fmla="*/ 12130 w 12130"/>
                <a:gd name="T123" fmla="*/ 12130 h 121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T120" t="T121" r="T122" b="T123"/>
              <a:pathLst>
                <a:path w="12130" h="12130" fill="none" extrusionOk="0">
                  <a:moveTo>
                    <a:pt x="8038" y="1"/>
                  </a:moveTo>
                  <a:lnTo>
                    <a:pt x="4872" y="3191"/>
                  </a:lnTo>
                  <a:lnTo>
                    <a:pt x="4628" y="3094"/>
                  </a:lnTo>
                  <a:lnTo>
                    <a:pt x="4385" y="2997"/>
                  </a:lnTo>
                  <a:lnTo>
                    <a:pt x="4092" y="2899"/>
                  </a:lnTo>
                  <a:lnTo>
                    <a:pt x="3800" y="2850"/>
                  </a:lnTo>
                  <a:lnTo>
                    <a:pt x="3484" y="2777"/>
                  </a:lnTo>
                  <a:lnTo>
                    <a:pt x="3167" y="2729"/>
                  </a:lnTo>
                  <a:lnTo>
                    <a:pt x="2850" y="2704"/>
                  </a:lnTo>
                  <a:lnTo>
                    <a:pt x="2534" y="2704"/>
                  </a:lnTo>
                  <a:lnTo>
                    <a:pt x="2241" y="2704"/>
                  </a:lnTo>
                  <a:lnTo>
                    <a:pt x="1949" y="2729"/>
                  </a:lnTo>
                  <a:lnTo>
                    <a:pt x="1633" y="2777"/>
                  </a:lnTo>
                  <a:lnTo>
                    <a:pt x="1316" y="2850"/>
                  </a:lnTo>
                  <a:lnTo>
                    <a:pt x="999" y="2972"/>
                  </a:lnTo>
                  <a:lnTo>
                    <a:pt x="707" y="3094"/>
                  </a:lnTo>
                  <a:lnTo>
                    <a:pt x="415" y="3289"/>
                  </a:lnTo>
                  <a:lnTo>
                    <a:pt x="147" y="3508"/>
                  </a:lnTo>
                  <a:lnTo>
                    <a:pt x="74" y="3581"/>
                  </a:lnTo>
                  <a:lnTo>
                    <a:pt x="25" y="3678"/>
                  </a:lnTo>
                  <a:lnTo>
                    <a:pt x="1" y="3776"/>
                  </a:lnTo>
                  <a:lnTo>
                    <a:pt x="1" y="3898"/>
                  </a:lnTo>
                  <a:lnTo>
                    <a:pt x="1" y="3995"/>
                  </a:lnTo>
                  <a:lnTo>
                    <a:pt x="25" y="4093"/>
                  </a:lnTo>
                  <a:lnTo>
                    <a:pt x="74" y="4190"/>
                  </a:lnTo>
                  <a:lnTo>
                    <a:pt x="147" y="4287"/>
                  </a:lnTo>
                  <a:lnTo>
                    <a:pt x="7843" y="11984"/>
                  </a:lnTo>
                  <a:lnTo>
                    <a:pt x="7941" y="12057"/>
                  </a:lnTo>
                  <a:lnTo>
                    <a:pt x="8038" y="12105"/>
                  </a:lnTo>
                  <a:lnTo>
                    <a:pt x="8135" y="12130"/>
                  </a:lnTo>
                  <a:lnTo>
                    <a:pt x="8233" y="12130"/>
                  </a:lnTo>
                  <a:lnTo>
                    <a:pt x="8355" y="12130"/>
                  </a:lnTo>
                  <a:lnTo>
                    <a:pt x="8452" y="12105"/>
                  </a:lnTo>
                  <a:lnTo>
                    <a:pt x="8549" y="12057"/>
                  </a:lnTo>
                  <a:lnTo>
                    <a:pt x="8622" y="11984"/>
                  </a:lnTo>
                  <a:lnTo>
                    <a:pt x="8842" y="11716"/>
                  </a:lnTo>
                  <a:lnTo>
                    <a:pt x="9036" y="11423"/>
                  </a:lnTo>
                  <a:lnTo>
                    <a:pt x="9158" y="11131"/>
                  </a:lnTo>
                  <a:lnTo>
                    <a:pt x="9280" y="10814"/>
                  </a:lnTo>
                  <a:lnTo>
                    <a:pt x="9353" y="10498"/>
                  </a:lnTo>
                  <a:lnTo>
                    <a:pt x="9402" y="10181"/>
                  </a:lnTo>
                  <a:lnTo>
                    <a:pt x="9426" y="9889"/>
                  </a:lnTo>
                  <a:lnTo>
                    <a:pt x="9426" y="9597"/>
                  </a:lnTo>
                  <a:lnTo>
                    <a:pt x="9426" y="9280"/>
                  </a:lnTo>
                  <a:lnTo>
                    <a:pt x="9402" y="8964"/>
                  </a:lnTo>
                  <a:lnTo>
                    <a:pt x="9353" y="8647"/>
                  </a:lnTo>
                  <a:lnTo>
                    <a:pt x="9280" y="8330"/>
                  </a:lnTo>
                  <a:lnTo>
                    <a:pt x="9231" y="8038"/>
                  </a:lnTo>
                  <a:lnTo>
                    <a:pt x="9134" y="7746"/>
                  </a:lnTo>
                  <a:lnTo>
                    <a:pt x="9036" y="7502"/>
                  </a:lnTo>
                  <a:lnTo>
                    <a:pt x="8939" y="7259"/>
                  </a:lnTo>
                  <a:lnTo>
                    <a:pt x="12130" y="4093"/>
                  </a:lnTo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2535" name="Shape 116"/>
            <p:cNvSpPr>
              <a:spLocks/>
            </p:cNvSpPr>
            <p:nvPr/>
          </p:nvSpPr>
          <p:spPr bwMode="auto">
            <a:xfrm>
              <a:off x="2814912" y="1754062"/>
              <a:ext cx="49950" cy="49950"/>
            </a:xfrm>
            <a:custGeom>
              <a:avLst/>
              <a:gdLst>
                <a:gd name="T0" fmla="*/ 1 w 1998"/>
                <a:gd name="T1" fmla="*/ 1997 h 1998"/>
                <a:gd name="T2" fmla="*/ 1998 w 1998"/>
                <a:gd name="T3" fmla="*/ 0 h 1998"/>
                <a:gd name="T4" fmla="*/ 0 w 1998"/>
                <a:gd name="T5" fmla="*/ 0 h 1998"/>
                <a:gd name="T6" fmla="*/ 1998 w 1998"/>
                <a:gd name="T7" fmla="*/ 1998 h 19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T4" t="T5" r="T6" b="T7"/>
              <a:pathLst>
                <a:path w="1998" h="1998" fill="none" extrusionOk="0">
                  <a:moveTo>
                    <a:pt x="1" y="1997"/>
                  </a:moveTo>
                  <a:lnTo>
                    <a:pt x="1998" y="0"/>
                  </a:lnTo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</p:grp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5E5F72-A700-2B41-902D-0ACD7FAE97AB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3936126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Viola template">
  <a:themeElements>
    <a:clrScheme name="Custom 1">
      <a:dk1>
        <a:srgbClr val="000000"/>
      </a:dk1>
      <a:lt1>
        <a:srgbClr val="FFFFFF"/>
      </a:lt1>
      <a:dk2>
        <a:srgbClr val="242852"/>
      </a:dk2>
      <a:lt2>
        <a:srgbClr val="D4122F"/>
      </a:lt2>
      <a:accent1>
        <a:srgbClr val="4A66AC"/>
      </a:accent1>
      <a:accent2>
        <a:srgbClr val="629DD1"/>
      </a:accent2>
      <a:accent3>
        <a:srgbClr val="297FD5"/>
      </a:accent3>
      <a:accent4>
        <a:srgbClr val="7F8FA9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iola" id="{623AD44C-EE65-FE4C-87B1-13997D5D3EBA}" vid="{95DEBDB7-D69F-0244-98C4-0DBCB1AE07D2}"/>
    </a:ext>
  </a:extLst>
</a:theme>
</file>

<file path=ppt/theme/theme2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LEctures</Template>
  <TotalTime>2514</TotalTime>
  <Words>358</Words>
  <Application>Microsoft Macintosh PowerPoint</Application>
  <PresentationFormat>On-screen Show (16:9)</PresentationFormat>
  <Paragraphs>190</Paragraphs>
  <Slides>30</Slides>
  <Notes>26</Notes>
  <HiddenSlides>0</HiddenSlides>
  <MMClips>0</MMClips>
  <ScaleCrop>false</ScaleCrop>
  <HeadingPairs>
    <vt:vector size="8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9" baseType="lpstr">
      <vt:lpstr>Arial</vt:lpstr>
      <vt:lpstr>Courier New</vt:lpstr>
      <vt:lpstr>Lora</vt:lpstr>
      <vt:lpstr>ＭＳ Ｐゴシック</vt:lpstr>
      <vt:lpstr>Quattrocento Sans</vt:lpstr>
      <vt:lpstr>Verdana</vt:lpstr>
      <vt:lpstr>Wingdings</vt:lpstr>
      <vt:lpstr>Viola template</vt:lpstr>
      <vt:lpstr>Equation</vt:lpstr>
      <vt:lpstr>Managerial Economics</vt:lpstr>
      <vt:lpstr>Last time…</vt:lpstr>
      <vt:lpstr>Outline…</vt:lpstr>
      <vt:lpstr>Prisoner’s Dilemma</vt:lpstr>
      <vt:lpstr>PowerPoint Presentation</vt:lpstr>
      <vt:lpstr>PowerPoint Presentation</vt:lpstr>
      <vt:lpstr>PowerPoint Presentation</vt:lpstr>
      <vt:lpstr>PowerPoint Presentation</vt:lpstr>
      <vt:lpstr>Some Other Games</vt:lpstr>
      <vt:lpstr>Coordination</vt:lpstr>
      <vt:lpstr>Assurance</vt:lpstr>
      <vt:lpstr>Chicken</vt:lpstr>
      <vt:lpstr>Bargaining</vt:lpstr>
      <vt:lpstr>Game Theory</vt:lpstr>
      <vt:lpstr>Game Theory</vt:lpstr>
      <vt:lpstr>The Aha! Moment</vt:lpstr>
      <vt:lpstr>A Game</vt:lpstr>
      <vt:lpstr>PowerPoint Presentation</vt:lpstr>
      <vt:lpstr>A Game</vt:lpstr>
      <vt:lpstr>A Game</vt:lpstr>
      <vt:lpstr>PowerPoint Presentation</vt:lpstr>
      <vt:lpstr>A Game</vt:lpstr>
      <vt:lpstr>Results</vt:lpstr>
      <vt:lpstr>Winners</vt:lpstr>
      <vt:lpstr>PowerPoint Presentation</vt:lpstr>
      <vt:lpstr>One Step Ahead</vt:lpstr>
      <vt:lpstr>PowerPoint Presentation</vt:lpstr>
      <vt:lpstr>PowerPoint Presentation</vt:lpstr>
      <vt:lpstr>PowerPoint Presentation</vt:lpstr>
      <vt:lpstr>Summary</vt:lpstr>
    </vt:vector>
  </TitlesOfParts>
  <Company/>
  <LinksUpToDate>false</LinksUpToDate>
  <SharedDoc>false</SharedDoc>
  <HyperlinksChanged>false</HyperlinksChanged>
  <AppVersion>15.0022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Managerial Economics</dc:title>
  <dc:creator>Mike S</dc:creator>
  <cp:lastModifiedBy>Mike S</cp:lastModifiedBy>
  <cp:revision>199</cp:revision>
  <dcterms:created xsi:type="dcterms:W3CDTF">2017-10-16T01:28:23Z</dcterms:created>
  <dcterms:modified xsi:type="dcterms:W3CDTF">2017-11-26T04:55:56Z</dcterms:modified>
</cp:coreProperties>
</file>